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7"/>
  </p:notesMasterIdLst>
  <p:handoutMasterIdLst>
    <p:handoutMasterId r:id="rId28"/>
  </p:handoutMasterIdLst>
  <p:sldIdLst>
    <p:sldId id="261" r:id="rId2"/>
    <p:sldId id="284" r:id="rId3"/>
    <p:sldId id="285" r:id="rId4"/>
    <p:sldId id="257" r:id="rId5"/>
    <p:sldId id="265" r:id="rId6"/>
    <p:sldId id="267" r:id="rId7"/>
    <p:sldId id="271" r:id="rId8"/>
    <p:sldId id="280" r:id="rId9"/>
    <p:sldId id="272" r:id="rId10"/>
    <p:sldId id="268" r:id="rId11"/>
    <p:sldId id="281" r:id="rId12"/>
    <p:sldId id="273" r:id="rId13"/>
    <p:sldId id="274" r:id="rId14"/>
    <p:sldId id="275" r:id="rId15"/>
    <p:sldId id="264" r:id="rId16"/>
    <p:sldId id="276" r:id="rId17"/>
    <p:sldId id="269" r:id="rId18"/>
    <p:sldId id="277" r:id="rId19"/>
    <p:sldId id="289" r:id="rId20"/>
    <p:sldId id="288" r:id="rId21"/>
    <p:sldId id="278" r:id="rId22"/>
    <p:sldId id="283" r:id="rId23"/>
    <p:sldId id="287" r:id="rId24"/>
    <p:sldId id="282" r:id="rId25"/>
    <p:sldId id="286"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C5B5472F-8D1D-4F8A-AECC-748C2A4E3E7E}">
          <p14:sldIdLst>
            <p14:sldId id="261"/>
            <p14:sldId id="284"/>
            <p14:sldId id="285"/>
            <p14:sldId id="257"/>
          </p14:sldIdLst>
        </p14:section>
        <p14:section name="Untitled Section" id="{7B141B78-07CA-4BDA-A7B9-9FF87E52F680}">
          <p14:sldIdLst>
            <p14:sldId id="265"/>
            <p14:sldId id="267"/>
            <p14:sldId id="271"/>
            <p14:sldId id="280"/>
            <p14:sldId id="272"/>
            <p14:sldId id="268"/>
            <p14:sldId id="281"/>
            <p14:sldId id="273"/>
            <p14:sldId id="274"/>
            <p14:sldId id="275"/>
            <p14:sldId id="264"/>
            <p14:sldId id="276"/>
            <p14:sldId id="269"/>
            <p14:sldId id="277"/>
            <p14:sldId id="289"/>
            <p14:sldId id="288"/>
            <p14:sldId id="278"/>
            <p14:sldId id="283"/>
            <p14:sldId id="287"/>
            <p14:sldId id="282"/>
            <p14:sldId id="286"/>
          </p14:sldIdLst>
        </p14:section>
      </p14:sectionLst>
    </p:ex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BC89EF96-8CEA-46FF-86C4-4CE0E760980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025" autoAdjust="0"/>
    <p:restoredTop sz="94706" autoAdjust="0"/>
  </p:normalViewPr>
  <p:slideViewPr>
    <p:cSldViewPr snapToGrid="0">
      <p:cViewPr varScale="1">
        <p:scale>
          <a:sx n="95" d="100"/>
          <a:sy n="95" d="100"/>
        </p:scale>
        <p:origin x="67" y="144"/>
      </p:cViewPr>
      <p:guideLst>
        <p:guide pos="3840"/>
        <p:guide orient="horz" pos="2160"/>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82" d="100"/>
          <a:sy n="82" d="100"/>
        </p:scale>
        <p:origin x="3852"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BA29113-7A70-4E0E-B036-871C49B835F1}" type="doc">
      <dgm:prSet loTypeId="urn:microsoft.com/office/officeart/2005/8/layout/hProcess6" loCatId="process" qsTypeId="urn:microsoft.com/office/officeart/2005/8/quickstyle/simple1" qsCatId="simple" csTypeId="urn:microsoft.com/office/officeart/2005/8/colors/accent1_2" csCatId="accent1" phldr="1"/>
      <dgm:spPr/>
      <dgm:t>
        <a:bodyPr/>
        <a:lstStyle/>
        <a:p>
          <a:endParaRPr lang="en-US"/>
        </a:p>
      </dgm:t>
    </dgm:pt>
    <dgm:pt modelId="{E4E9F0D0-FF23-4B59-9B97-973BCBE5DC65}">
      <dgm:prSet phldrT="[Text]" custT="1"/>
      <dgm:spPr/>
      <dgm:t>
        <a:bodyPr/>
        <a:lstStyle/>
        <a:p>
          <a:r>
            <a:rPr lang="en-US" sz="1800" dirty="0"/>
            <a:t>Data</a:t>
          </a:r>
          <a:r>
            <a:rPr lang="en-US" sz="1800" baseline="0" dirty="0"/>
            <a:t> Cleaning</a:t>
          </a:r>
          <a:endParaRPr lang="en-US" sz="1800" dirty="0"/>
        </a:p>
      </dgm:t>
      <dgm:extLst>
        <a:ext uri="{E40237B7-FDA0-4F09-8148-C483321AD2D9}">
          <dgm14:cNvPr xmlns:dgm14="http://schemas.microsoft.com/office/drawing/2010/diagram" id="0" name="" title="Step 1 - task description"/>
        </a:ext>
      </dgm:extLst>
    </dgm:pt>
    <dgm:pt modelId="{E9237435-F938-45D4-8BF4-6D5D4DFF850F}" type="parTrans" cxnId="{37A3A996-9723-4BDB-8959-9D9B7799BD9A}">
      <dgm:prSet/>
      <dgm:spPr/>
      <dgm:t>
        <a:bodyPr/>
        <a:lstStyle/>
        <a:p>
          <a:endParaRPr lang="en-US"/>
        </a:p>
      </dgm:t>
    </dgm:pt>
    <dgm:pt modelId="{D32B195A-7CAD-474B-B79C-BE4BB171E742}" type="sibTrans" cxnId="{37A3A996-9723-4BDB-8959-9D9B7799BD9A}">
      <dgm:prSet/>
      <dgm:spPr/>
      <dgm:t>
        <a:bodyPr/>
        <a:lstStyle/>
        <a:p>
          <a:endParaRPr lang="en-US"/>
        </a:p>
      </dgm:t>
    </dgm:pt>
    <dgm:pt modelId="{5D952622-A79E-41E4-BBC2-6212DEFFA91C}">
      <dgm:prSet phldrT="[Text]" custT="1"/>
      <dgm:spPr/>
      <dgm:t>
        <a:bodyPr/>
        <a:lstStyle/>
        <a:p>
          <a:r>
            <a:rPr lang="en-US" sz="2000" dirty="0"/>
            <a:t>Step</a:t>
          </a:r>
          <a:r>
            <a:rPr lang="en-US" sz="2000" baseline="0" dirty="0"/>
            <a:t> 2</a:t>
          </a:r>
          <a:endParaRPr lang="en-US" sz="2000" dirty="0"/>
        </a:p>
      </dgm:t>
      <dgm:extLst>
        <a:ext uri="{E40237B7-FDA0-4F09-8148-C483321AD2D9}">
          <dgm14:cNvPr xmlns:dgm14="http://schemas.microsoft.com/office/drawing/2010/diagram" id="0" name="" title="Step 2 title"/>
        </a:ext>
      </dgm:extLst>
    </dgm:pt>
    <dgm:pt modelId="{10627A68-BE4B-4A4A-9EC9-4CFEF1E4DF39}" type="parTrans" cxnId="{A22BDB9A-90BB-4DA2-8850-00D4F1D3B898}">
      <dgm:prSet/>
      <dgm:spPr/>
      <dgm:t>
        <a:bodyPr/>
        <a:lstStyle/>
        <a:p>
          <a:endParaRPr lang="en-US"/>
        </a:p>
      </dgm:t>
    </dgm:pt>
    <dgm:pt modelId="{092BAEF3-D9F2-476B-9A0B-6F14CC814529}" type="sibTrans" cxnId="{A22BDB9A-90BB-4DA2-8850-00D4F1D3B898}">
      <dgm:prSet/>
      <dgm:spPr/>
      <dgm:t>
        <a:bodyPr/>
        <a:lstStyle/>
        <a:p>
          <a:endParaRPr lang="en-US"/>
        </a:p>
      </dgm:t>
    </dgm:pt>
    <dgm:pt modelId="{5248D9DA-6444-46F6-8D28-C8BB2253AAD1}">
      <dgm:prSet phldrT="[Text]" custT="1"/>
      <dgm:spPr/>
      <dgm:t>
        <a:bodyPr/>
        <a:lstStyle/>
        <a:p>
          <a:r>
            <a:rPr lang="en-US" sz="1700" dirty="0"/>
            <a:t>Regression Algorithm</a:t>
          </a:r>
        </a:p>
        <a:p>
          <a:r>
            <a:rPr lang="en-US" sz="1140" dirty="0"/>
            <a:t>(training&amp; testing)</a:t>
          </a:r>
        </a:p>
      </dgm:t>
      <dgm:extLst>
        <a:ext uri="{E40237B7-FDA0-4F09-8148-C483321AD2D9}">
          <dgm14:cNvPr xmlns:dgm14="http://schemas.microsoft.com/office/drawing/2010/diagram" id="0" name="" title="Step 2 - task description"/>
        </a:ext>
      </dgm:extLst>
    </dgm:pt>
    <dgm:pt modelId="{A8533F77-F094-4EDB-BCC7-35E0D6A46B71}" type="parTrans" cxnId="{35AF286C-A401-4C08-B8A3-F38B03322BD8}">
      <dgm:prSet/>
      <dgm:spPr/>
      <dgm:t>
        <a:bodyPr/>
        <a:lstStyle/>
        <a:p>
          <a:endParaRPr lang="en-US"/>
        </a:p>
      </dgm:t>
    </dgm:pt>
    <dgm:pt modelId="{011B552E-515A-4C41-B810-0D2552861422}" type="sibTrans" cxnId="{35AF286C-A401-4C08-B8A3-F38B03322BD8}">
      <dgm:prSet/>
      <dgm:spPr/>
      <dgm:t>
        <a:bodyPr/>
        <a:lstStyle/>
        <a:p>
          <a:endParaRPr lang="en-US"/>
        </a:p>
      </dgm:t>
    </dgm:pt>
    <dgm:pt modelId="{50706FFE-8A00-485D-9FF7-8D310692C602}">
      <dgm:prSet phldrT="[Text]" custT="1"/>
      <dgm:spPr/>
      <dgm:t>
        <a:bodyPr/>
        <a:lstStyle/>
        <a:p>
          <a:r>
            <a:rPr lang="en-US" sz="2000" dirty="0"/>
            <a:t>Step</a:t>
          </a:r>
          <a:r>
            <a:rPr lang="en-US" sz="2000" baseline="0" dirty="0"/>
            <a:t> 3</a:t>
          </a:r>
          <a:endParaRPr lang="en-US" sz="2000" dirty="0"/>
        </a:p>
      </dgm:t>
      <dgm:extLst>
        <a:ext uri="{E40237B7-FDA0-4F09-8148-C483321AD2D9}">
          <dgm14:cNvPr xmlns:dgm14="http://schemas.microsoft.com/office/drawing/2010/diagram" id="0" name="" title="Step 3 title"/>
        </a:ext>
      </dgm:extLst>
    </dgm:pt>
    <dgm:pt modelId="{EF44BD91-19A4-424B-BA32-4A5492B6E40B}" type="parTrans" cxnId="{7599CECE-5293-4C57-A979-D096C99254C7}">
      <dgm:prSet/>
      <dgm:spPr/>
      <dgm:t>
        <a:bodyPr/>
        <a:lstStyle/>
        <a:p>
          <a:endParaRPr lang="en-US"/>
        </a:p>
      </dgm:t>
    </dgm:pt>
    <dgm:pt modelId="{CD03DFF4-D962-46D6-AFFA-2A87FD08403E}" type="sibTrans" cxnId="{7599CECE-5293-4C57-A979-D096C99254C7}">
      <dgm:prSet/>
      <dgm:spPr/>
      <dgm:t>
        <a:bodyPr/>
        <a:lstStyle/>
        <a:p>
          <a:endParaRPr lang="en-US"/>
        </a:p>
      </dgm:t>
    </dgm:pt>
    <dgm:pt modelId="{3A9B5D84-CB00-4BC9-ADB2-5CF832F36763}">
      <dgm:prSet phldrT="[Text]" custT="1"/>
      <dgm:spPr/>
      <dgm:t>
        <a:bodyPr/>
        <a:lstStyle/>
        <a:p>
          <a:r>
            <a:rPr lang="en-US" sz="1700" dirty="0"/>
            <a:t>ML Model</a:t>
          </a:r>
        </a:p>
      </dgm:t>
      <dgm:extLst>
        <a:ext uri="{E40237B7-FDA0-4F09-8148-C483321AD2D9}">
          <dgm14:cNvPr xmlns:dgm14="http://schemas.microsoft.com/office/drawing/2010/diagram" id="0" name="" title="Step 3 - task description"/>
        </a:ext>
      </dgm:extLst>
    </dgm:pt>
    <dgm:pt modelId="{BD57EC4A-052D-4824-8820-064BAC997A9B}" type="parTrans" cxnId="{11A0AF47-4BCA-470E-92BF-7B388FFB0DE8}">
      <dgm:prSet/>
      <dgm:spPr/>
      <dgm:t>
        <a:bodyPr/>
        <a:lstStyle/>
        <a:p>
          <a:endParaRPr lang="en-US"/>
        </a:p>
      </dgm:t>
    </dgm:pt>
    <dgm:pt modelId="{98E878CF-4A49-4E76-BD23-AE7C5290BAFD}" type="sibTrans" cxnId="{11A0AF47-4BCA-470E-92BF-7B388FFB0DE8}">
      <dgm:prSet/>
      <dgm:spPr/>
      <dgm:t>
        <a:bodyPr/>
        <a:lstStyle/>
        <a:p>
          <a:endParaRPr lang="en-US"/>
        </a:p>
      </dgm:t>
    </dgm:pt>
    <dgm:pt modelId="{A6406C01-7E83-4650-8EF5-394419DCB348}">
      <dgm:prSet phldrT="[Text]" custT="1"/>
      <dgm:spPr/>
      <dgm:t>
        <a:bodyPr/>
        <a:lstStyle/>
        <a:p>
          <a:r>
            <a:rPr lang="en-US" sz="2000" dirty="0"/>
            <a:t>Step</a:t>
          </a:r>
          <a:r>
            <a:rPr lang="en-US" sz="2000" baseline="0" dirty="0"/>
            <a:t> 1</a:t>
          </a:r>
          <a:endParaRPr lang="en-US" sz="2000" dirty="0"/>
        </a:p>
      </dgm:t>
      <dgm:extLst>
        <a:ext uri="{E40237B7-FDA0-4F09-8148-C483321AD2D9}">
          <dgm14:cNvPr xmlns:dgm14="http://schemas.microsoft.com/office/drawing/2010/diagram" id="0" name="" title="Step 1 title"/>
        </a:ext>
      </dgm:extLst>
    </dgm:pt>
    <dgm:pt modelId="{7C5B61F0-A4F6-4FCA-B552-36151F31051E}" type="sibTrans" cxnId="{4D956F8D-5727-488A-93AF-F33602655A44}">
      <dgm:prSet/>
      <dgm:spPr/>
      <dgm:t>
        <a:bodyPr/>
        <a:lstStyle/>
        <a:p>
          <a:endParaRPr lang="en-US"/>
        </a:p>
      </dgm:t>
    </dgm:pt>
    <dgm:pt modelId="{2586B3BB-DA8B-42DF-AC9A-77CE21607FD0}" type="parTrans" cxnId="{4D956F8D-5727-488A-93AF-F33602655A44}">
      <dgm:prSet/>
      <dgm:spPr/>
      <dgm:t>
        <a:bodyPr/>
        <a:lstStyle/>
        <a:p>
          <a:endParaRPr lang="en-US"/>
        </a:p>
      </dgm:t>
    </dgm:pt>
    <dgm:pt modelId="{8734DFB3-ADD8-4FD2-87D8-1981AA0ADD0B}" type="pres">
      <dgm:prSet presAssocID="{FBA29113-7A70-4E0E-B036-871C49B835F1}" presName="theList" presStyleCnt="0">
        <dgm:presLayoutVars>
          <dgm:dir/>
          <dgm:animLvl val="lvl"/>
          <dgm:resizeHandles val="exact"/>
        </dgm:presLayoutVars>
      </dgm:prSet>
      <dgm:spPr/>
    </dgm:pt>
    <dgm:pt modelId="{5C04AEFB-7132-4B28-A7D3-862245070A8D}" type="pres">
      <dgm:prSet presAssocID="{A6406C01-7E83-4650-8EF5-394419DCB348}" presName="compNode" presStyleCnt="0"/>
      <dgm:spPr/>
    </dgm:pt>
    <dgm:pt modelId="{358F74AC-FC7D-465B-BD12-B6CCC00F3D29}" type="pres">
      <dgm:prSet presAssocID="{A6406C01-7E83-4650-8EF5-394419DCB348}" presName="noGeometry" presStyleCnt="0"/>
      <dgm:spPr/>
    </dgm:pt>
    <dgm:pt modelId="{610B5FFC-C0C9-444C-9F7A-14D1B54F604D}" type="pres">
      <dgm:prSet presAssocID="{A6406C01-7E83-4650-8EF5-394419DCB348}" presName="childTextVisible" presStyleLbl="bgAccFollowNode1" presStyleIdx="0" presStyleCnt="3">
        <dgm:presLayoutVars>
          <dgm:bulletEnabled val="1"/>
        </dgm:presLayoutVars>
      </dgm:prSet>
      <dgm:spPr/>
    </dgm:pt>
    <dgm:pt modelId="{FB705FC1-639E-4064-8E9A-A79870DE5273}" type="pres">
      <dgm:prSet presAssocID="{A6406C01-7E83-4650-8EF5-394419DCB348}" presName="childTextHidden" presStyleLbl="bgAccFollowNode1" presStyleIdx="0" presStyleCnt="3"/>
      <dgm:spPr/>
    </dgm:pt>
    <dgm:pt modelId="{47DA5750-48DC-4E4F-815D-0B05DBC30DAB}" type="pres">
      <dgm:prSet presAssocID="{A6406C01-7E83-4650-8EF5-394419DCB348}" presName="parentText" presStyleLbl="node1" presStyleIdx="0" presStyleCnt="3">
        <dgm:presLayoutVars>
          <dgm:chMax val="1"/>
          <dgm:bulletEnabled val="1"/>
        </dgm:presLayoutVars>
      </dgm:prSet>
      <dgm:spPr/>
    </dgm:pt>
    <dgm:pt modelId="{6319C676-A7DE-4777-9BB4-3B6D30ED3F5C}" type="pres">
      <dgm:prSet presAssocID="{A6406C01-7E83-4650-8EF5-394419DCB348}" presName="aSpace" presStyleCnt="0"/>
      <dgm:spPr/>
    </dgm:pt>
    <dgm:pt modelId="{CA708D38-D093-4C16-A955-CF2CAC7F0A99}" type="pres">
      <dgm:prSet presAssocID="{5D952622-A79E-41E4-BBC2-6212DEFFA91C}" presName="compNode" presStyleCnt="0"/>
      <dgm:spPr/>
    </dgm:pt>
    <dgm:pt modelId="{6F3066E9-E96F-489D-8A4B-6D55FBE389F2}" type="pres">
      <dgm:prSet presAssocID="{5D952622-A79E-41E4-BBC2-6212DEFFA91C}" presName="noGeometry" presStyleCnt="0"/>
      <dgm:spPr/>
    </dgm:pt>
    <dgm:pt modelId="{00D2DC2C-7CA2-4A4B-B66D-3DDCAB7DC8E9}" type="pres">
      <dgm:prSet presAssocID="{5D952622-A79E-41E4-BBC2-6212DEFFA91C}" presName="childTextVisible" presStyleLbl="bgAccFollowNode1" presStyleIdx="1" presStyleCnt="3">
        <dgm:presLayoutVars>
          <dgm:bulletEnabled val="1"/>
        </dgm:presLayoutVars>
      </dgm:prSet>
      <dgm:spPr/>
    </dgm:pt>
    <dgm:pt modelId="{072FB640-0A28-40E8-9C0C-86BAF45C6EF0}" type="pres">
      <dgm:prSet presAssocID="{5D952622-A79E-41E4-BBC2-6212DEFFA91C}" presName="childTextHidden" presStyleLbl="bgAccFollowNode1" presStyleIdx="1" presStyleCnt="3"/>
      <dgm:spPr/>
    </dgm:pt>
    <dgm:pt modelId="{EE8733A1-7662-4D0A-B39E-2218596CC81C}" type="pres">
      <dgm:prSet presAssocID="{5D952622-A79E-41E4-BBC2-6212DEFFA91C}" presName="parentText" presStyleLbl="node1" presStyleIdx="1" presStyleCnt="3">
        <dgm:presLayoutVars>
          <dgm:chMax val="1"/>
          <dgm:bulletEnabled val="1"/>
        </dgm:presLayoutVars>
      </dgm:prSet>
      <dgm:spPr/>
    </dgm:pt>
    <dgm:pt modelId="{E0D7C734-E391-436F-996C-E60442F50A17}" type="pres">
      <dgm:prSet presAssocID="{5D952622-A79E-41E4-BBC2-6212DEFFA91C}" presName="aSpace" presStyleCnt="0"/>
      <dgm:spPr/>
    </dgm:pt>
    <dgm:pt modelId="{E8F3A685-8F9F-4BAC-8C8B-A1DE5AA41F3A}" type="pres">
      <dgm:prSet presAssocID="{50706FFE-8A00-485D-9FF7-8D310692C602}" presName="compNode" presStyleCnt="0"/>
      <dgm:spPr/>
    </dgm:pt>
    <dgm:pt modelId="{84BFA617-6CAF-4DA9-A086-82BCA61093BE}" type="pres">
      <dgm:prSet presAssocID="{50706FFE-8A00-485D-9FF7-8D310692C602}" presName="noGeometry" presStyleCnt="0"/>
      <dgm:spPr/>
    </dgm:pt>
    <dgm:pt modelId="{4BF699B1-BE15-42D1-9784-AA33CF29870E}" type="pres">
      <dgm:prSet presAssocID="{50706FFE-8A00-485D-9FF7-8D310692C602}" presName="childTextVisible" presStyleLbl="bgAccFollowNode1" presStyleIdx="2" presStyleCnt="3">
        <dgm:presLayoutVars>
          <dgm:bulletEnabled val="1"/>
        </dgm:presLayoutVars>
      </dgm:prSet>
      <dgm:spPr/>
    </dgm:pt>
    <dgm:pt modelId="{F0925EF4-86E2-4748-BA70-94AAF55AB064}" type="pres">
      <dgm:prSet presAssocID="{50706FFE-8A00-485D-9FF7-8D310692C602}" presName="childTextHidden" presStyleLbl="bgAccFollowNode1" presStyleIdx="2" presStyleCnt="3"/>
      <dgm:spPr/>
    </dgm:pt>
    <dgm:pt modelId="{78E9A4E4-18A9-4B73-8007-A63A71C71937}" type="pres">
      <dgm:prSet presAssocID="{50706FFE-8A00-485D-9FF7-8D310692C602}" presName="parentText" presStyleLbl="node1" presStyleIdx="2" presStyleCnt="3">
        <dgm:presLayoutVars>
          <dgm:chMax val="1"/>
          <dgm:bulletEnabled val="1"/>
        </dgm:presLayoutVars>
      </dgm:prSet>
      <dgm:spPr/>
    </dgm:pt>
  </dgm:ptLst>
  <dgm:cxnLst>
    <dgm:cxn modelId="{99E34304-5770-4691-A3EE-6A7C8B9ACD53}" type="presOf" srcId="{E4E9F0D0-FF23-4B59-9B97-973BCBE5DC65}" destId="{610B5FFC-C0C9-444C-9F7A-14D1B54F604D}" srcOrd="0" destOrd="0" presId="urn:microsoft.com/office/officeart/2005/8/layout/hProcess6"/>
    <dgm:cxn modelId="{81ACEA16-295B-4802-A889-1DC375F525AB}" type="presOf" srcId="{A6406C01-7E83-4650-8EF5-394419DCB348}" destId="{47DA5750-48DC-4E4F-815D-0B05DBC30DAB}" srcOrd="0" destOrd="0" presId="urn:microsoft.com/office/officeart/2005/8/layout/hProcess6"/>
    <dgm:cxn modelId="{130B0544-2388-4104-A721-8D29E7C77420}" type="presOf" srcId="{5D952622-A79E-41E4-BBC2-6212DEFFA91C}" destId="{EE8733A1-7662-4D0A-B39E-2218596CC81C}" srcOrd="0" destOrd="0" presId="urn:microsoft.com/office/officeart/2005/8/layout/hProcess6"/>
    <dgm:cxn modelId="{31498E67-CEA0-4571-B7AB-26A2113144F6}" type="presOf" srcId="{FBA29113-7A70-4E0E-B036-871C49B835F1}" destId="{8734DFB3-ADD8-4FD2-87D8-1981AA0ADD0B}" srcOrd="0" destOrd="0" presId="urn:microsoft.com/office/officeart/2005/8/layout/hProcess6"/>
    <dgm:cxn modelId="{11A0AF47-4BCA-470E-92BF-7B388FFB0DE8}" srcId="{50706FFE-8A00-485D-9FF7-8D310692C602}" destId="{3A9B5D84-CB00-4BC9-ADB2-5CF832F36763}" srcOrd="0" destOrd="0" parTransId="{BD57EC4A-052D-4824-8820-064BAC997A9B}" sibTransId="{98E878CF-4A49-4E76-BD23-AE7C5290BAFD}"/>
    <dgm:cxn modelId="{019AA969-1A2B-48C0-B7C9-005E817BC2CB}" type="presOf" srcId="{E4E9F0D0-FF23-4B59-9B97-973BCBE5DC65}" destId="{FB705FC1-639E-4064-8E9A-A79870DE5273}" srcOrd="1" destOrd="0" presId="urn:microsoft.com/office/officeart/2005/8/layout/hProcess6"/>
    <dgm:cxn modelId="{35AF286C-A401-4C08-B8A3-F38B03322BD8}" srcId="{5D952622-A79E-41E4-BBC2-6212DEFFA91C}" destId="{5248D9DA-6444-46F6-8D28-C8BB2253AAD1}" srcOrd="0" destOrd="0" parTransId="{A8533F77-F094-4EDB-BCC7-35E0D6A46B71}" sibTransId="{011B552E-515A-4C41-B810-0D2552861422}"/>
    <dgm:cxn modelId="{F36BB86E-E9BB-4DBF-9DFE-F8050046ED1F}" type="presOf" srcId="{3A9B5D84-CB00-4BC9-ADB2-5CF832F36763}" destId="{4BF699B1-BE15-42D1-9784-AA33CF29870E}" srcOrd="0" destOrd="0" presId="urn:microsoft.com/office/officeart/2005/8/layout/hProcess6"/>
    <dgm:cxn modelId="{BA539253-48E3-447C-8770-C31D10399C4A}" type="presOf" srcId="{50706FFE-8A00-485D-9FF7-8D310692C602}" destId="{78E9A4E4-18A9-4B73-8007-A63A71C71937}" srcOrd="0" destOrd="0" presId="urn:microsoft.com/office/officeart/2005/8/layout/hProcess6"/>
    <dgm:cxn modelId="{D2E26D7D-A939-4166-987B-3E9E5A080266}" type="presOf" srcId="{3A9B5D84-CB00-4BC9-ADB2-5CF832F36763}" destId="{F0925EF4-86E2-4748-BA70-94AAF55AB064}" srcOrd="1" destOrd="0" presId="urn:microsoft.com/office/officeart/2005/8/layout/hProcess6"/>
    <dgm:cxn modelId="{4D956F8D-5727-488A-93AF-F33602655A44}" srcId="{FBA29113-7A70-4E0E-B036-871C49B835F1}" destId="{A6406C01-7E83-4650-8EF5-394419DCB348}" srcOrd="0" destOrd="0" parTransId="{2586B3BB-DA8B-42DF-AC9A-77CE21607FD0}" sibTransId="{7C5B61F0-A4F6-4FCA-B552-36151F31051E}"/>
    <dgm:cxn modelId="{37A3A996-9723-4BDB-8959-9D9B7799BD9A}" srcId="{A6406C01-7E83-4650-8EF5-394419DCB348}" destId="{E4E9F0D0-FF23-4B59-9B97-973BCBE5DC65}" srcOrd="0" destOrd="0" parTransId="{E9237435-F938-45D4-8BF4-6D5D4DFF850F}" sibTransId="{D32B195A-7CAD-474B-B79C-BE4BB171E742}"/>
    <dgm:cxn modelId="{E23D729A-C2FC-40CD-8A08-F5EBB66CF80B}" type="presOf" srcId="{5248D9DA-6444-46F6-8D28-C8BB2253AAD1}" destId="{072FB640-0A28-40E8-9C0C-86BAF45C6EF0}" srcOrd="1" destOrd="0" presId="urn:microsoft.com/office/officeart/2005/8/layout/hProcess6"/>
    <dgm:cxn modelId="{A22BDB9A-90BB-4DA2-8850-00D4F1D3B898}" srcId="{FBA29113-7A70-4E0E-B036-871C49B835F1}" destId="{5D952622-A79E-41E4-BBC2-6212DEFFA91C}" srcOrd="1" destOrd="0" parTransId="{10627A68-BE4B-4A4A-9EC9-4CFEF1E4DF39}" sibTransId="{092BAEF3-D9F2-476B-9A0B-6F14CC814529}"/>
    <dgm:cxn modelId="{AE4FA1B2-1FFD-4999-BFB4-0E2A9E4BEBBB}" type="presOf" srcId="{5248D9DA-6444-46F6-8D28-C8BB2253AAD1}" destId="{00D2DC2C-7CA2-4A4B-B66D-3DDCAB7DC8E9}" srcOrd="0" destOrd="0" presId="urn:microsoft.com/office/officeart/2005/8/layout/hProcess6"/>
    <dgm:cxn modelId="{7599CECE-5293-4C57-A979-D096C99254C7}" srcId="{FBA29113-7A70-4E0E-B036-871C49B835F1}" destId="{50706FFE-8A00-485D-9FF7-8D310692C602}" srcOrd="2" destOrd="0" parTransId="{EF44BD91-19A4-424B-BA32-4A5492B6E40B}" sibTransId="{CD03DFF4-D962-46D6-AFFA-2A87FD08403E}"/>
    <dgm:cxn modelId="{FF0D50D3-9477-4407-8F44-B60B9728DED7}" type="presParOf" srcId="{8734DFB3-ADD8-4FD2-87D8-1981AA0ADD0B}" destId="{5C04AEFB-7132-4B28-A7D3-862245070A8D}" srcOrd="0" destOrd="0" presId="urn:microsoft.com/office/officeart/2005/8/layout/hProcess6"/>
    <dgm:cxn modelId="{126CE751-65CF-4E60-902C-2D0B01478834}" type="presParOf" srcId="{5C04AEFB-7132-4B28-A7D3-862245070A8D}" destId="{358F74AC-FC7D-465B-BD12-B6CCC00F3D29}" srcOrd="0" destOrd="0" presId="urn:microsoft.com/office/officeart/2005/8/layout/hProcess6"/>
    <dgm:cxn modelId="{C6915109-771C-43AE-A4C7-A411D8E5978F}" type="presParOf" srcId="{5C04AEFB-7132-4B28-A7D3-862245070A8D}" destId="{610B5FFC-C0C9-444C-9F7A-14D1B54F604D}" srcOrd="1" destOrd="0" presId="urn:microsoft.com/office/officeart/2005/8/layout/hProcess6"/>
    <dgm:cxn modelId="{954FE73F-9595-47D0-9AB9-6EB7EDC39F8E}" type="presParOf" srcId="{5C04AEFB-7132-4B28-A7D3-862245070A8D}" destId="{FB705FC1-639E-4064-8E9A-A79870DE5273}" srcOrd="2" destOrd="0" presId="urn:microsoft.com/office/officeart/2005/8/layout/hProcess6"/>
    <dgm:cxn modelId="{362B7B1C-776A-481A-B10E-B2136C044DB5}" type="presParOf" srcId="{5C04AEFB-7132-4B28-A7D3-862245070A8D}" destId="{47DA5750-48DC-4E4F-815D-0B05DBC30DAB}" srcOrd="3" destOrd="0" presId="urn:microsoft.com/office/officeart/2005/8/layout/hProcess6"/>
    <dgm:cxn modelId="{AB361918-49A4-4458-A6B4-A38162139DB4}" type="presParOf" srcId="{8734DFB3-ADD8-4FD2-87D8-1981AA0ADD0B}" destId="{6319C676-A7DE-4777-9BB4-3B6D30ED3F5C}" srcOrd="1" destOrd="0" presId="urn:microsoft.com/office/officeart/2005/8/layout/hProcess6"/>
    <dgm:cxn modelId="{3E32ED31-FAFA-41FB-A502-0C9269827B55}" type="presParOf" srcId="{8734DFB3-ADD8-4FD2-87D8-1981AA0ADD0B}" destId="{CA708D38-D093-4C16-A955-CF2CAC7F0A99}" srcOrd="2" destOrd="0" presId="urn:microsoft.com/office/officeart/2005/8/layout/hProcess6"/>
    <dgm:cxn modelId="{38B5F8BF-C6A8-4D51-8681-B847070CD1C0}" type="presParOf" srcId="{CA708D38-D093-4C16-A955-CF2CAC7F0A99}" destId="{6F3066E9-E96F-489D-8A4B-6D55FBE389F2}" srcOrd="0" destOrd="0" presId="urn:microsoft.com/office/officeart/2005/8/layout/hProcess6"/>
    <dgm:cxn modelId="{B873A9F4-217E-473A-8D65-14527890AC34}" type="presParOf" srcId="{CA708D38-D093-4C16-A955-CF2CAC7F0A99}" destId="{00D2DC2C-7CA2-4A4B-B66D-3DDCAB7DC8E9}" srcOrd="1" destOrd="0" presId="urn:microsoft.com/office/officeart/2005/8/layout/hProcess6"/>
    <dgm:cxn modelId="{F573A08D-1388-4362-9D10-155655876363}" type="presParOf" srcId="{CA708D38-D093-4C16-A955-CF2CAC7F0A99}" destId="{072FB640-0A28-40E8-9C0C-86BAF45C6EF0}" srcOrd="2" destOrd="0" presId="urn:microsoft.com/office/officeart/2005/8/layout/hProcess6"/>
    <dgm:cxn modelId="{7ADF5CCF-F26A-45B5-9692-98B07AFD46A1}" type="presParOf" srcId="{CA708D38-D093-4C16-A955-CF2CAC7F0A99}" destId="{EE8733A1-7662-4D0A-B39E-2218596CC81C}" srcOrd="3" destOrd="0" presId="urn:microsoft.com/office/officeart/2005/8/layout/hProcess6"/>
    <dgm:cxn modelId="{985C18C8-95A3-4479-821C-610A2BAFFFF3}" type="presParOf" srcId="{8734DFB3-ADD8-4FD2-87D8-1981AA0ADD0B}" destId="{E0D7C734-E391-436F-996C-E60442F50A17}" srcOrd="3" destOrd="0" presId="urn:microsoft.com/office/officeart/2005/8/layout/hProcess6"/>
    <dgm:cxn modelId="{951CD7FA-A9B4-463F-BD0D-452C521FF523}" type="presParOf" srcId="{8734DFB3-ADD8-4FD2-87D8-1981AA0ADD0B}" destId="{E8F3A685-8F9F-4BAC-8C8B-A1DE5AA41F3A}" srcOrd="4" destOrd="0" presId="urn:microsoft.com/office/officeart/2005/8/layout/hProcess6"/>
    <dgm:cxn modelId="{E08D8862-B273-4AA6-9A90-754366CE4945}" type="presParOf" srcId="{E8F3A685-8F9F-4BAC-8C8B-A1DE5AA41F3A}" destId="{84BFA617-6CAF-4DA9-A086-82BCA61093BE}" srcOrd="0" destOrd="0" presId="urn:microsoft.com/office/officeart/2005/8/layout/hProcess6"/>
    <dgm:cxn modelId="{69392B4C-2A7B-41A4-A48C-35E312A6434A}" type="presParOf" srcId="{E8F3A685-8F9F-4BAC-8C8B-A1DE5AA41F3A}" destId="{4BF699B1-BE15-42D1-9784-AA33CF29870E}" srcOrd="1" destOrd="0" presId="urn:microsoft.com/office/officeart/2005/8/layout/hProcess6"/>
    <dgm:cxn modelId="{29F5DEAB-A9C8-47F8-A089-1585C323795A}" type="presParOf" srcId="{E8F3A685-8F9F-4BAC-8C8B-A1DE5AA41F3A}" destId="{F0925EF4-86E2-4748-BA70-94AAF55AB064}" srcOrd="2" destOrd="0" presId="urn:microsoft.com/office/officeart/2005/8/layout/hProcess6"/>
    <dgm:cxn modelId="{E9A57A1B-DDAF-4905-B46C-246DB5E9FB2A}" type="presParOf" srcId="{E8F3A685-8F9F-4BAC-8C8B-A1DE5AA41F3A}" destId="{78E9A4E4-18A9-4B73-8007-A63A71C71937}" srcOrd="3" destOrd="0" presId="urn:microsoft.com/office/officeart/2005/8/layout/hProcess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10B5FFC-C0C9-444C-9F7A-14D1B54F604D}">
      <dsp:nvSpPr>
        <dsp:cNvPr id="0" name=""/>
        <dsp:cNvSpPr/>
      </dsp:nvSpPr>
      <dsp:spPr>
        <a:xfrm>
          <a:off x="623515" y="823134"/>
          <a:ext cx="2475309" cy="2163731"/>
        </a:xfrm>
        <a:prstGeom prst="rightArrow">
          <a:avLst>
            <a:gd name="adj1" fmla="val 70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5720" tIns="11430" rIns="22860" bIns="11430" numCol="1" spcCol="1270" anchor="ctr" anchorCtr="0">
          <a:noAutofit/>
        </a:bodyPr>
        <a:lstStyle/>
        <a:p>
          <a:pPr marL="0" lvl="0" indent="0" algn="ctr" defTabSz="800100">
            <a:lnSpc>
              <a:spcPct val="90000"/>
            </a:lnSpc>
            <a:spcBef>
              <a:spcPct val="0"/>
            </a:spcBef>
            <a:spcAft>
              <a:spcPct val="35000"/>
            </a:spcAft>
            <a:buNone/>
          </a:pPr>
          <a:r>
            <a:rPr lang="en-US" sz="1800" kern="1200" dirty="0"/>
            <a:t>Data</a:t>
          </a:r>
          <a:r>
            <a:rPr lang="en-US" sz="1800" kern="1200" baseline="0" dirty="0"/>
            <a:t> Cleaning</a:t>
          </a:r>
          <a:endParaRPr lang="en-US" sz="1800" kern="1200" dirty="0"/>
        </a:p>
      </dsp:txBody>
      <dsp:txXfrm>
        <a:off x="1242342" y="1147694"/>
        <a:ext cx="1206713" cy="1514611"/>
      </dsp:txXfrm>
    </dsp:sp>
    <dsp:sp modelId="{47DA5750-48DC-4E4F-815D-0B05DBC30DAB}">
      <dsp:nvSpPr>
        <dsp:cNvPr id="0" name=""/>
        <dsp:cNvSpPr/>
      </dsp:nvSpPr>
      <dsp:spPr>
        <a:xfrm>
          <a:off x="4688" y="1286172"/>
          <a:ext cx="1237654" cy="1237654"/>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t>Step</a:t>
          </a:r>
          <a:r>
            <a:rPr lang="en-US" sz="2000" kern="1200" baseline="0" dirty="0"/>
            <a:t> 1</a:t>
          </a:r>
          <a:endParaRPr lang="en-US" sz="2000" kern="1200" dirty="0"/>
        </a:p>
      </dsp:txBody>
      <dsp:txXfrm>
        <a:off x="185938" y="1467422"/>
        <a:ext cx="875154" cy="875154"/>
      </dsp:txXfrm>
    </dsp:sp>
    <dsp:sp modelId="{00D2DC2C-7CA2-4A4B-B66D-3DDCAB7DC8E9}">
      <dsp:nvSpPr>
        <dsp:cNvPr id="0" name=""/>
        <dsp:cNvSpPr/>
      </dsp:nvSpPr>
      <dsp:spPr>
        <a:xfrm>
          <a:off x="3872358" y="823134"/>
          <a:ext cx="2475309" cy="2163731"/>
        </a:xfrm>
        <a:prstGeom prst="rightArrow">
          <a:avLst>
            <a:gd name="adj1" fmla="val 70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3180" tIns="10795" rIns="21590" bIns="10795" numCol="1" spcCol="1270" anchor="ctr" anchorCtr="0">
          <a:noAutofit/>
        </a:bodyPr>
        <a:lstStyle/>
        <a:p>
          <a:pPr marL="0" lvl="0" indent="0" algn="ctr" defTabSz="755650">
            <a:lnSpc>
              <a:spcPct val="90000"/>
            </a:lnSpc>
            <a:spcBef>
              <a:spcPct val="0"/>
            </a:spcBef>
            <a:spcAft>
              <a:spcPct val="35000"/>
            </a:spcAft>
            <a:buNone/>
          </a:pPr>
          <a:r>
            <a:rPr lang="en-US" sz="1700" kern="1200" dirty="0"/>
            <a:t>Regression Algorithm</a:t>
          </a:r>
        </a:p>
        <a:p>
          <a:pPr marL="0" lvl="0" indent="0" algn="ctr" defTabSz="755650">
            <a:lnSpc>
              <a:spcPct val="90000"/>
            </a:lnSpc>
            <a:spcBef>
              <a:spcPct val="0"/>
            </a:spcBef>
            <a:spcAft>
              <a:spcPct val="35000"/>
            </a:spcAft>
            <a:buNone/>
          </a:pPr>
          <a:r>
            <a:rPr lang="en-US" sz="1140" kern="1200" dirty="0"/>
            <a:t>(training&amp; testing)</a:t>
          </a:r>
        </a:p>
      </dsp:txBody>
      <dsp:txXfrm>
        <a:off x="4491186" y="1147694"/>
        <a:ext cx="1206713" cy="1514611"/>
      </dsp:txXfrm>
    </dsp:sp>
    <dsp:sp modelId="{EE8733A1-7662-4D0A-B39E-2218596CC81C}">
      <dsp:nvSpPr>
        <dsp:cNvPr id="0" name=""/>
        <dsp:cNvSpPr/>
      </dsp:nvSpPr>
      <dsp:spPr>
        <a:xfrm>
          <a:off x="3253531" y="1286172"/>
          <a:ext cx="1237654" cy="1237654"/>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t>Step</a:t>
          </a:r>
          <a:r>
            <a:rPr lang="en-US" sz="2000" kern="1200" baseline="0" dirty="0"/>
            <a:t> 2</a:t>
          </a:r>
          <a:endParaRPr lang="en-US" sz="2000" kern="1200" dirty="0"/>
        </a:p>
      </dsp:txBody>
      <dsp:txXfrm>
        <a:off x="3434781" y="1467422"/>
        <a:ext cx="875154" cy="875154"/>
      </dsp:txXfrm>
    </dsp:sp>
    <dsp:sp modelId="{4BF699B1-BE15-42D1-9784-AA33CF29870E}">
      <dsp:nvSpPr>
        <dsp:cNvPr id="0" name=""/>
        <dsp:cNvSpPr/>
      </dsp:nvSpPr>
      <dsp:spPr>
        <a:xfrm>
          <a:off x="7121202" y="823134"/>
          <a:ext cx="2475309" cy="2163731"/>
        </a:xfrm>
        <a:prstGeom prst="rightArrow">
          <a:avLst>
            <a:gd name="adj1" fmla="val 70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3180" tIns="10795" rIns="21590" bIns="10795" numCol="1" spcCol="1270" anchor="ctr" anchorCtr="0">
          <a:noAutofit/>
        </a:bodyPr>
        <a:lstStyle/>
        <a:p>
          <a:pPr marL="0" lvl="0" indent="0" algn="ctr" defTabSz="755650">
            <a:lnSpc>
              <a:spcPct val="90000"/>
            </a:lnSpc>
            <a:spcBef>
              <a:spcPct val="0"/>
            </a:spcBef>
            <a:spcAft>
              <a:spcPct val="35000"/>
            </a:spcAft>
            <a:buNone/>
          </a:pPr>
          <a:r>
            <a:rPr lang="en-US" sz="1700" kern="1200" dirty="0"/>
            <a:t>ML Model</a:t>
          </a:r>
        </a:p>
      </dsp:txBody>
      <dsp:txXfrm>
        <a:off x="7740029" y="1147694"/>
        <a:ext cx="1206713" cy="1514611"/>
      </dsp:txXfrm>
    </dsp:sp>
    <dsp:sp modelId="{78E9A4E4-18A9-4B73-8007-A63A71C71937}">
      <dsp:nvSpPr>
        <dsp:cNvPr id="0" name=""/>
        <dsp:cNvSpPr/>
      </dsp:nvSpPr>
      <dsp:spPr>
        <a:xfrm>
          <a:off x="6502375" y="1286172"/>
          <a:ext cx="1237654" cy="1237654"/>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t>Step</a:t>
          </a:r>
          <a:r>
            <a:rPr lang="en-US" sz="2000" kern="1200" baseline="0" dirty="0"/>
            <a:t> 3</a:t>
          </a:r>
          <a:endParaRPr lang="en-US" sz="2000" kern="1200" dirty="0"/>
        </a:p>
      </dsp:txBody>
      <dsp:txXfrm>
        <a:off x="6683625" y="1467422"/>
        <a:ext cx="875154" cy="875154"/>
      </dsp:txXfrm>
    </dsp:sp>
  </dsp:spTree>
</dsp:drawing>
</file>

<file path=ppt/diagrams/layout1.xml><?xml version="1.0" encoding="utf-8"?>
<dgm:layoutDef xmlns:dgm="http://schemas.openxmlformats.org/drawingml/2006/diagram" xmlns:a="http://schemas.openxmlformats.org/drawingml/2006/main" uniqueId="urn:microsoft.com/office/officeart/2005/8/layout/hProcess6">
  <dgm:title val=""/>
  <dgm:desc val=""/>
  <dgm:catLst>
    <dgm:cat type="process"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theList">
    <dgm:varLst>
      <dgm:dir/>
      <dgm:animLvl val="lvl"/>
      <dgm:resizeHandles val="exact"/>
    </dgm:varLst>
    <dgm:choose name="Name0">
      <dgm:if name="Name1" func="var" arg="dir" op="equ" val="norm">
        <dgm:alg type="lin">
          <dgm:param type="linDir" val="fromL"/>
          <dgm:param type="nodeHorzAlign" val="l"/>
        </dgm:alg>
      </dgm:if>
      <dgm:else name="Name2">
        <dgm:alg type="lin">
          <dgm:param type="linDir" val="fromR"/>
          <dgm:param type="nodeHorzAlign" val="r"/>
        </dgm:alg>
      </dgm:else>
    </dgm:choose>
    <dgm:shape xmlns:r="http://schemas.openxmlformats.org/officeDocument/2006/relationships" r:blip="">
      <dgm:adjLst/>
    </dgm:shape>
    <dgm:presOf/>
    <dgm:constrLst>
      <dgm:constr type="w" for="ch" forName="compNode" refType="w"/>
      <dgm:constr type="h" for="ch" forName="compNode" refType="w" refFor="ch" refForName="compNode" fact="0.7"/>
      <dgm:constr type="ctrY" for="ch" forName="compNode" refType="h" fact="0.5"/>
      <dgm:constr type="w" for="ch" forName="aSpace" refType="w" fact="0.05"/>
      <dgm:constr type="primFontSz" for="des" forName="childTextHidden" op="equ" val="65"/>
      <dgm:constr type="primFontSz" for="des" forName="parentText" op="equ"/>
    </dgm:constrLst>
    <dgm:ruleLst/>
    <dgm:forEach name="aNodeForEach" axis="ch" ptType="node">
      <dgm:layoutNode name="compNode">
        <dgm:alg type="composite">
          <dgm:param type="ar" val="1.43"/>
        </dgm:alg>
        <dgm:shape xmlns:r="http://schemas.openxmlformats.org/officeDocument/2006/relationships" r:blip="">
          <dgm:adjLst/>
        </dgm:shape>
        <dgm:presOf/>
        <dgm:choose name="Name3">
          <dgm:if name="Name4" func="var" arg="dir" op="equ" val="norm">
            <dgm:constrLst>
              <dgm:constr type="w" for="ch" forName="childTextVisible" refType="w" fact="0.8"/>
              <dgm:constr type="h" for="ch" forName="childTextVisible" refType="h"/>
              <dgm:constr type="r" for="ch" forName="childTextVisible" refType="w"/>
              <dgm:constr type="w" for="ch" forName="childTextHidden" refType="w" fact="0.6"/>
              <dgm:constr type="h" for="ch" forName="childTextHidden" refType="h"/>
              <dgm:constr type="r" for="ch" forName="childTextHidden" refType="w"/>
              <dgm:constr type="l" for="ch" forName="parentText"/>
              <dgm:constr type="w" for="ch" forName="parentText" refType="w" fact="0.4"/>
              <dgm:constr type="h" for="ch" forName="parentText" refType="w" refFor="ch" refForName="parentText" op="equ"/>
              <dgm:constr type="ctrY" for="ch" forName="parentText" refType="h" fact="0.5"/>
            </dgm:constrLst>
          </dgm:if>
          <dgm:else name="Name5">
            <dgm:constrLst>
              <dgm:constr type="w" for="ch" forName="childTextVisible" refType="w" fact="0.8"/>
              <dgm:constr type="h" for="ch" forName="childTextVisible" refType="h"/>
              <dgm:constr type="l" for="ch" forName="childTextVisible"/>
              <dgm:constr type="w" for="ch" forName="childTextHidden" refType="w" fact="0.6"/>
              <dgm:constr type="h" for="ch" forName="childTextHidden" refType="h"/>
              <dgm:constr type="l" for="ch" forName="childTextHidden"/>
              <dgm:constr type="r" for="ch" forName="parentText" refType="w"/>
              <dgm:constr type="w" for="ch" forName="parentText" refType="w" fact="0.4"/>
              <dgm:constr type="h" for="ch" forName="parentText" refType="w" refFor="ch" refForName="parentText" op="equ"/>
              <dgm:constr type="ctrY" for="ch" forName="parentText" refType="h" fact="0.5"/>
            </dgm:constrLst>
          </dgm:else>
        </dgm:choose>
        <dgm:ruleLst/>
        <dgm:layoutNode name="noGeometry">
          <dgm:alg type="sp"/>
          <dgm:shape xmlns:r="http://schemas.openxmlformats.org/officeDocument/2006/relationships" r:blip="">
            <dgm:adjLst/>
          </dgm:shape>
          <dgm:presOf/>
          <dgm:constrLst/>
          <dgm:ruleLst/>
        </dgm:layoutNode>
        <dgm:layoutNode name="childTextVisible" styleLbl="bgAccFollowNode1">
          <dgm:varLst>
            <dgm:bulletEnabled val="1"/>
          </dgm:varLst>
          <dgm:alg type="sp"/>
          <dgm:choose name="Name6">
            <dgm:if name="Name7" func="var" arg="dir" op="equ" val="norm">
              <dgm:shape xmlns:r="http://schemas.openxmlformats.org/officeDocument/2006/relationships" type="rightArrow" r:blip="">
                <dgm:adjLst>
                  <dgm:adj idx="1" val="0.7"/>
                  <dgm:adj idx="2" val="0.5"/>
                </dgm:adjLst>
              </dgm:shape>
            </dgm:if>
            <dgm:else name="Name8">
              <dgm:shape xmlns:r="http://schemas.openxmlformats.org/officeDocument/2006/relationships" type="leftArrow" r:blip="">
                <dgm:adjLst>
                  <dgm:adj idx="1" val="0.7"/>
                  <dgm:adj idx="2" val="0.5"/>
                </dgm:adjLst>
              </dgm:shape>
            </dgm:else>
          </dgm:choose>
          <dgm:presOf axis="des" ptType="node"/>
          <dgm:constrLst/>
          <dgm:ruleLst/>
        </dgm:layoutNode>
        <dgm:layoutNode name="childTextHidden" styleLbl="bgAccFollowNode1">
          <dgm:choose name="Name9">
            <dgm:if name="Name10" axis="des followSib" ptType="node node" st="1 1" cnt="1 0" func="cnt" op="gte" val="1">
              <dgm:alg type="tx">
                <dgm:param type="stBulletLvl" val="1"/>
                <dgm:param type="txAnchorVertCh" val="mid"/>
              </dgm:alg>
            </dgm:if>
            <dgm:else name="Name11">
              <dgm:alg type="tx">
                <dgm:param type="stBulletLvl" val="2"/>
                <dgm:param type="txAnchorVertCh" val="mid"/>
              </dgm:alg>
            </dgm:else>
          </dgm:choose>
          <dgm:choose name="Name12">
            <dgm:if name="Name13" func="var" arg="dir" op="equ" val="norm">
              <dgm:shape xmlns:r="http://schemas.openxmlformats.org/officeDocument/2006/relationships" type="rightArrow" r:blip="" hideGeom="1">
                <dgm:adjLst>
                  <dgm:adj idx="1" val="0.7"/>
                  <dgm:adj idx="2" val="0.5"/>
                </dgm:adjLst>
              </dgm:shape>
            </dgm:if>
            <dgm:else name="Name14">
              <dgm:shape xmlns:r="http://schemas.openxmlformats.org/officeDocument/2006/relationships" type="leftArrow" r:blip="" hideGeom="1">
                <dgm:adjLst>
                  <dgm:adj idx="1" val="0.7"/>
                  <dgm:adj idx="2" val="0.5"/>
                </dgm:adjLst>
              </dgm:shape>
            </dgm:else>
          </dgm:choose>
          <dgm:presOf axis="des" ptType="node"/>
          <dgm:constrLst>
            <dgm:constr type="secFontSz" refType="primFontSz"/>
            <dgm:constr type="tMarg" refType="primFontSz" fact="0.05"/>
            <dgm:constr type="bMarg" refType="primFontSz" fact="0.05"/>
            <dgm:constr type="rMarg" refType="primFontSz" fact="0.1"/>
            <dgm:constr type="lMarg" refType="primFontSz" fact="0.2"/>
          </dgm:constrLst>
          <dgm:ruleLst>
            <dgm:rule type="primFontSz" val="5" fact="NaN" max="NaN"/>
          </dgm:ruleLst>
        </dgm:layoutNode>
        <dgm:layoutNode name="parentText" styleLbl="node1">
          <dgm:varLst>
            <dgm:chMax val="1"/>
            <dgm:bulletEnabled val="1"/>
          </dgm:varLst>
          <dgm:alg type="tx"/>
          <dgm:shape xmlns:r="http://schemas.openxmlformats.org/officeDocument/2006/relationships" type="ellipse" r:blip="">
            <dgm:adjLst/>
          </dgm:shape>
          <dgm:presOf axis="self"/>
          <dgm:constrLst>
            <dgm:constr type="primFontSz" val="65"/>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choose name="Name15">
        <dgm:if name="Name16" axis="self" ptType="node" func="revPos" op="gte" val="2">
          <dgm:layoutNode name="aSpace">
            <dgm:alg type="sp"/>
            <dgm:shape xmlns:r="http://schemas.openxmlformats.org/officeDocument/2006/relationships" r:blip="">
              <dgm:adjLst/>
            </dgm:shape>
            <dgm:presOf/>
            <dgm:constrLst/>
            <dgm:ruleLst/>
          </dgm:layoutNode>
        </dgm:if>
        <dgm:else name="Name1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041DB8-B66F-4DC8-A96E-33677E0F90FF}" type="datetimeFigureOut">
              <a:rPr lang="en-US" smtClean="0"/>
              <a:t>7/16/2024</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604A0D4-B89B-4ADD-AF9E-38636B40EE4E}" type="slidenum">
              <a:rPr lang="en-US" smtClean="0"/>
              <a:t>‹#›</a:t>
            </a:fld>
            <a:endParaRPr lang="en-US"/>
          </a:p>
        </p:txBody>
      </p:sp>
    </p:spTree>
    <p:extLst>
      <p:ext uri="{BB962C8B-B14F-4D97-AF65-F5344CB8AC3E}">
        <p14:creationId xmlns:p14="http://schemas.microsoft.com/office/powerpoint/2010/main" val="4247389152"/>
      </p:ext>
    </p:extLst>
  </p:cSld>
  <p:clrMap bg1="lt1" tx1="dk1" bg2="lt2" tx2="dk2" accent1="accent1" accent2="accent2" accent3="accent3" accent4="accent4" accent5="accent5" accent6="accent6" hlink="hlink" folHlink="folHlink"/>
</p:handoutMaster>
</file>

<file path=ppt/media/image1.jpg>
</file>

<file path=ppt/media/image10.jpg>
</file>

<file path=ppt/media/image11.png>
</file>

<file path=ppt/media/image12.png>
</file>

<file path=ppt/media/image13.pn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B49C4A-65AC-492D-9701-81B46C3AD0E4}" type="datetimeFigureOut">
              <a:rPr lang="en-US" smtClean="0"/>
              <a:t>7/16/2024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869989-EB00-4EE7-BCB5-25BDC5BB29F8}" type="slidenum">
              <a:rPr lang="en-US" smtClean="0"/>
              <a:t>‹#›</a:t>
            </a:fld>
            <a:endParaRPr lang="en-US"/>
          </a:p>
        </p:txBody>
      </p:sp>
    </p:spTree>
    <p:extLst>
      <p:ext uri="{BB962C8B-B14F-4D97-AF65-F5344CB8AC3E}">
        <p14:creationId xmlns:p14="http://schemas.microsoft.com/office/powerpoint/2010/main" val="21936361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869989-EB00-4EE7-BCB5-25BDC5BB29F8}" type="slidenum">
              <a:rPr lang="en-US" smtClean="0"/>
              <a:t>4</a:t>
            </a:fld>
            <a:endParaRPr lang="en-US"/>
          </a:p>
        </p:txBody>
      </p:sp>
    </p:spTree>
    <p:extLst>
      <p:ext uri="{BB962C8B-B14F-4D97-AF65-F5344CB8AC3E}">
        <p14:creationId xmlns:p14="http://schemas.microsoft.com/office/powerpoint/2010/main" val="19803039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5" name="Group 4"/>
          <p:cNvGrpSpPr/>
          <p:nvPr userDrawn="1"/>
        </p:nvGrpSpPr>
        <p:grpSpPr bwMode="hidden">
          <a:xfrm>
            <a:off x="-1" y="0"/>
            <a:ext cx="12192002" cy="6858000"/>
            <a:chOff x="-1" y="0"/>
            <a:chExt cx="12192002" cy="6858000"/>
          </a:xfrm>
        </p:grpSpPr>
        <p:cxnSp>
          <p:nvCxnSpPr>
            <p:cNvPr id="6" name="Straight Connector 5"/>
            <p:cNvCxnSpPr/>
            <p:nvPr/>
          </p:nvCxnSpPr>
          <p:spPr bwMode="hidden">
            <a:xfrm>
              <a:off x="610194"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bwMode="hidden">
            <a:xfrm>
              <a:off x="1829332"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bwMode="hidden">
            <a:xfrm>
              <a:off x="3048470"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bwMode="hidden">
            <a:xfrm>
              <a:off x="4267608"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5486746"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6705884"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7925022"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9144160"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10363298"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11582436"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2819" y="386485"/>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2819" y="1611181"/>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2819" y="2835877"/>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4060573"/>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5285269"/>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6509965"/>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nvGrpSpPr>
            <p:cNvPr id="23" name="Group 22"/>
            <p:cNvGrpSpPr/>
            <p:nvPr userDrawn="1"/>
          </p:nvGrpSpPr>
          <p:grpSpPr bwMode="hidden">
            <a:xfrm>
              <a:off x="-1" y="0"/>
              <a:ext cx="12192001" cy="6858000"/>
              <a:chOff x="-1" y="0"/>
              <a:chExt cx="12192001" cy="6858000"/>
            </a:xfrm>
          </p:grpSpPr>
          <p:cxnSp>
            <p:nvCxnSpPr>
              <p:cNvPr id="41" name="Straight Connector 40"/>
              <p:cNvCxnSpPr/>
              <p:nvPr/>
            </p:nvCxnSpPr>
            <p:spPr bwMode="hidden">
              <a:xfrm>
                <a:off x="225425"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bwMode="hidden">
              <a:xfrm>
                <a:off x="1449154"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bwMode="hidden">
              <a:xfrm>
                <a:off x="2665982"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bwMode="hidden">
              <a:xfrm>
                <a:off x="3885119"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5106502"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nvGrpSpPr>
              <p:cNvPr id="46" name="Group 45"/>
              <p:cNvGrpSpPr/>
              <p:nvPr/>
            </p:nvGrpSpPr>
            <p:grpSpPr bwMode="hidden">
              <a:xfrm>
                <a:off x="6327885" y="0"/>
                <a:ext cx="5864115" cy="5898673"/>
                <a:chOff x="6327885" y="0"/>
                <a:chExt cx="5864115" cy="5898673"/>
              </a:xfrm>
            </p:grpSpPr>
            <p:cxnSp>
              <p:nvCxnSpPr>
                <p:cNvPr id="52" name="Straight Connector 51"/>
                <p:cNvCxnSpPr/>
                <p:nvPr/>
              </p:nvCxnSpPr>
              <p:spPr bwMode="hidden">
                <a:xfrm>
                  <a:off x="6327885" y="0"/>
                  <a:ext cx="5864115" cy="5898673"/>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bwMode="hidden">
                <a:xfrm>
                  <a:off x="7549268" y="0"/>
                  <a:ext cx="4642732" cy="467242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bwMode="hidden">
                <a:xfrm>
                  <a:off x="8772997" y="0"/>
                  <a:ext cx="3419003" cy="34567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bwMode="hidden">
                <a:xfrm>
                  <a:off x="9982200" y="0"/>
                  <a:ext cx="2209800" cy="222646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11199019" y="0"/>
                  <a:ext cx="992981" cy="1002506"/>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cxnSp>
            <p:nvCxnSpPr>
              <p:cNvPr id="47" name="Straight Connector 46"/>
              <p:cNvCxnSpPr/>
              <p:nvPr/>
            </p:nvCxnSpPr>
            <p:spPr bwMode="hidden">
              <a:xfrm flipH="1" flipV="1">
                <a:off x="-1" y="1012053"/>
                <a:ext cx="5828811" cy="58459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bwMode="hidden">
              <a:xfrm flipH="1" flipV="1">
                <a:off x="-1" y="2227340"/>
                <a:ext cx="4614781" cy="4630658"/>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bwMode="hidden">
              <a:xfrm flipH="1" flipV="1">
                <a:off x="-1" y="3432149"/>
                <a:ext cx="3398419" cy="34258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bwMode="hidden">
              <a:xfrm flipH="1" flipV="1">
                <a:off x="-1" y="4651431"/>
                <a:ext cx="2196496" cy="2206567"/>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5864453"/>
                <a:ext cx="987003" cy="9935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grpSp>
          <p:nvGrpSpPr>
            <p:cNvPr id="24" name="Group 23"/>
            <p:cNvGrpSpPr/>
            <p:nvPr userDrawn="1"/>
          </p:nvGrpSpPr>
          <p:grpSpPr bwMode="hidden">
            <a:xfrm flipH="1">
              <a:off x="0" y="0"/>
              <a:ext cx="12192001" cy="6858000"/>
              <a:chOff x="-1" y="0"/>
              <a:chExt cx="12192001" cy="6858000"/>
            </a:xfrm>
          </p:grpSpPr>
          <p:cxnSp>
            <p:nvCxnSpPr>
              <p:cNvPr id="25" name="Straight Connector 24"/>
              <p:cNvCxnSpPr/>
              <p:nvPr/>
            </p:nvCxnSpPr>
            <p:spPr bwMode="hidden">
              <a:xfrm>
                <a:off x="225425"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bwMode="hidden">
              <a:xfrm>
                <a:off x="1449154"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bwMode="hidden">
              <a:xfrm>
                <a:off x="2665982"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bwMode="hidden">
              <a:xfrm>
                <a:off x="3885119"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5150644"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nvGrpSpPr>
              <p:cNvPr id="30" name="Group 29"/>
              <p:cNvGrpSpPr/>
              <p:nvPr/>
            </p:nvGrpSpPr>
            <p:grpSpPr bwMode="hidden">
              <a:xfrm>
                <a:off x="6327885" y="0"/>
                <a:ext cx="5864115" cy="5898673"/>
                <a:chOff x="6327885" y="0"/>
                <a:chExt cx="5864115" cy="5898673"/>
              </a:xfrm>
            </p:grpSpPr>
            <p:cxnSp>
              <p:nvCxnSpPr>
                <p:cNvPr id="36" name="Straight Connector 35"/>
                <p:cNvCxnSpPr/>
                <p:nvPr/>
              </p:nvCxnSpPr>
              <p:spPr bwMode="hidden">
                <a:xfrm>
                  <a:off x="6327885" y="0"/>
                  <a:ext cx="5864115" cy="5898673"/>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bwMode="hidden">
                <a:xfrm>
                  <a:off x="7549268" y="0"/>
                  <a:ext cx="4642732" cy="467242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bwMode="hidden">
                <a:xfrm>
                  <a:off x="8772997" y="0"/>
                  <a:ext cx="3419003" cy="34567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bwMode="hidden">
                <a:xfrm>
                  <a:off x="9982200" y="0"/>
                  <a:ext cx="2209800" cy="222646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11199019" y="0"/>
                  <a:ext cx="992981" cy="1002506"/>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cxnSp>
            <p:nvCxnSpPr>
              <p:cNvPr id="31" name="Straight Connector 30"/>
              <p:cNvCxnSpPr/>
              <p:nvPr/>
            </p:nvCxnSpPr>
            <p:spPr bwMode="hidden">
              <a:xfrm flipH="1" flipV="1">
                <a:off x="-1" y="1012053"/>
                <a:ext cx="5828811" cy="58459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bwMode="hidden">
              <a:xfrm flipH="1" flipV="1">
                <a:off x="-1" y="2227340"/>
                <a:ext cx="4614781" cy="4630658"/>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bwMode="hidden">
              <a:xfrm flipH="1" flipV="1">
                <a:off x="-1" y="3432149"/>
                <a:ext cx="3398419" cy="34258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bwMode="hidden">
              <a:xfrm flipH="1" flipV="1">
                <a:off x="-1" y="4651431"/>
                <a:ext cx="2196496" cy="2206567"/>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5864453"/>
                <a:ext cx="987003" cy="9935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le 1"/>
          <p:cNvSpPr>
            <a:spLocks noGrp="1"/>
          </p:cNvSpPr>
          <p:nvPr>
            <p:ph type="ctrTitle"/>
          </p:nvPr>
        </p:nvSpPr>
        <p:spPr>
          <a:xfrm>
            <a:off x="1293845" y="1909346"/>
            <a:ext cx="9604310" cy="3383280"/>
          </a:xfrm>
        </p:spPr>
        <p:txBody>
          <a:bodyPr anchor="b">
            <a:normAutofit/>
          </a:bodyPr>
          <a:lstStyle>
            <a:lvl1pPr algn="l">
              <a:lnSpc>
                <a:spcPct val="76000"/>
              </a:lnSpc>
              <a:defRPr sz="8000" cap="none"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93845" y="5432564"/>
            <a:ext cx="9604310" cy="457200"/>
          </a:xfrm>
        </p:spPr>
        <p:txBody>
          <a:bodyPr>
            <a:normAutofit/>
          </a:bodyPr>
          <a:lstStyle>
            <a:lvl1pPr marL="0" indent="0" algn="l">
              <a:spcBef>
                <a:spcPts val="0"/>
              </a:spcBef>
              <a:buNone/>
              <a:defRPr sz="2000" b="0">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58" name="Straight Connector 57"/>
          <p:cNvCxnSpPr/>
          <p:nvPr userDrawn="1"/>
        </p:nvCxnSpPr>
        <p:spPr>
          <a:xfrm>
            <a:off x="1295400" y="5294175"/>
            <a:ext cx="9601200" cy="0"/>
          </a:xfrm>
          <a:prstGeom prst="line">
            <a:avLst/>
          </a:prstGeom>
          <a:ln w="127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886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384A29A4-78C8-47AB-BA06-22CB45938951}" type="datetime1">
              <a:rPr lang="en-US" smtClean="0"/>
              <a:t>7/16/2024</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477154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09314" y="489856"/>
            <a:ext cx="1687286" cy="530134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9" y="489856"/>
            <a:ext cx="7587344" cy="530134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E1ED4ACF-2D82-46F2-A8E9-23963AA34E86}" type="datetime1">
              <a:rPr lang="en-US" smtClean="0"/>
              <a:t>7/16/2024</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524635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AE374B5B-21A0-4192-BF4C-38187F1A68D8}" type="datetime1">
              <a:rPr lang="en-US" smtClean="0"/>
              <a:t>7/16/2024</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112444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gradFill flip="none" rotWithShape="1">
          <a:gsLst>
            <a:gs pos="0">
              <a:schemeClr val="accent1"/>
            </a:gs>
            <a:gs pos="97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7" name="Group 6"/>
          <p:cNvGrpSpPr/>
          <p:nvPr userDrawn="1"/>
        </p:nvGrpSpPr>
        <p:grpSpPr bwMode="hidden">
          <a:xfrm>
            <a:off x="-1" y="0"/>
            <a:ext cx="12192002" cy="6858000"/>
            <a:chOff x="-1" y="0"/>
            <a:chExt cx="12192002" cy="6858000"/>
          </a:xfrm>
        </p:grpSpPr>
        <p:cxnSp>
          <p:nvCxnSpPr>
            <p:cNvPr id="8" name="Straight Connector 7"/>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4" name="Group 23"/>
            <p:cNvGrpSpPr/>
            <p:nvPr userDrawn="1"/>
          </p:nvGrpSpPr>
          <p:grpSpPr bwMode="hidden">
            <a:xfrm>
              <a:off x="-1" y="0"/>
              <a:ext cx="12192001" cy="6858000"/>
              <a:chOff x="-1" y="0"/>
              <a:chExt cx="12192001" cy="6858000"/>
            </a:xfrm>
          </p:grpSpPr>
          <p:cxnSp>
            <p:nvCxnSpPr>
              <p:cNvPr id="42" name="Straight Connector 41"/>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7" name="Group 46"/>
              <p:cNvGrpSpPr/>
              <p:nvPr/>
            </p:nvGrpSpPr>
            <p:grpSpPr bwMode="hidden">
              <a:xfrm>
                <a:off x="6327885" y="0"/>
                <a:ext cx="5864115" cy="5898673"/>
                <a:chOff x="6327885" y="0"/>
                <a:chExt cx="5864115" cy="5898673"/>
              </a:xfrm>
            </p:grpSpPr>
            <p:cxnSp>
              <p:nvCxnSpPr>
                <p:cNvPr id="53" name="Straight Connector 52"/>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8" name="Straight Connector 47"/>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5" name="Group 24"/>
            <p:cNvGrpSpPr/>
            <p:nvPr userDrawn="1"/>
          </p:nvGrpSpPr>
          <p:grpSpPr bwMode="hidden">
            <a:xfrm flipH="1">
              <a:off x="0" y="0"/>
              <a:ext cx="12192001" cy="6858000"/>
              <a:chOff x="-1" y="0"/>
              <a:chExt cx="12192001" cy="6858000"/>
            </a:xfrm>
          </p:grpSpPr>
          <p:cxnSp>
            <p:nvCxnSpPr>
              <p:cNvPr id="26" name="Straight Connector 25"/>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1" name="Group 30"/>
              <p:cNvGrpSpPr/>
              <p:nvPr/>
            </p:nvGrpSpPr>
            <p:grpSpPr bwMode="hidden">
              <a:xfrm>
                <a:off x="6327885" y="0"/>
                <a:ext cx="5864115" cy="5898673"/>
                <a:chOff x="6327885" y="0"/>
                <a:chExt cx="5864115" cy="5898673"/>
              </a:xfrm>
            </p:grpSpPr>
            <p:cxnSp>
              <p:nvCxnSpPr>
                <p:cNvPr id="37" name="Straight Connector 36"/>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2" name="Straight Connector 31"/>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le 1"/>
          <p:cNvSpPr>
            <a:spLocks noGrp="1"/>
          </p:cNvSpPr>
          <p:nvPr>
            <p:ph type="title"/>
          </p:nvPr>
        </p:nvSpPr>
        <p:spPr>
          <a:xfrm>
            <a:off x="1295400" y="2541573"/>
            <a:ext cx="9601200" cy="2743200"/>
          </a:xfrm>
        </p:spPr>
        <p:txBody>
          <a:bodyPr anchor="b">
            <a:normAutofit/>
          </a:bodyPr>
          <a:lstStyle>
            <a:lvl1pPr>
              <a:lnSpc>
                <a:spcPct val="85000"/>
              </a:lnSpc>
              <a:defRPr sz="6000" cap="none" baseline="0">
                <a:solidFill>
                  <a:schemeClr val="tx1"/>
                </a:solidFill>
              </a:defRPr>
            </a:lvl1pPr>
          </a:lstStyle>
          <a:p>
            <a:r>
              <a:rPr lang="en-US"/>
              <a:t>Click to edit Master title style</a:t>
            </a:r>
            <a:endParaRPr lang="en-US" dirty="0"/>
          </a:p>
        </p:txBody>
      </p:sp>
      <p:sp>
        <p:nvSpPr>
          <p:cNvPr id="3" name="Text Placeholder 2"/>
          <p:cNvSpPr>
            <a:spLocks noGrp="1"/>
          </p:cNvSpPr>
          <p:nvPr>
            <p:ph type="body" idx="1"/>
          </p:nvPr>
        </p:nvSpPr>
        <p:spPr>
          <a:xfrm>
            <a:off x="1295400" y="5431536"/>
            <a:ext cx="9601200" cy="457200"/>
          </a:xfrm>
        </p:spPr>
        <p:txBody>
          <a:bodyPr>
            <a:normAutofit/>
          </a:bodyPr>
          <a:lstStyle>
            <a:lvl1pPr marL="0" indent="0">
              <a:spcBef>
                <a:spcPts val="0"/>
              </a:spcBef>
              <a:buNone/>
              <a:defRPr sz="2000" b="0">
                <a:solidFill>
                  <a:schemeClr val="tx1"/>
                </a:solidFill>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cxnSp>
        <p:nvCxnSpPr>
          <p:cNvPr id="58" name="Straight Connector 57"/>
          <p:cNvCxnSpPr/>
          <p:nvPr userDrawn="1"/>
        </p:nvCxnSpPr>
        <p:spPr>
          <a:xfrm>
            <a:off x="1295400" y="5294175"/>
            <a:ext cx="9601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67780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295400" y="1981199"/>
            <a:ext cx="4572000" cy="3810001"/>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24600" y="1981199"/>
            <a:ext cx="4572000" cy="3810001"/>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33B5CF7C-B333-48E1-A4A6-83A3C8B73AC0}" type="datetime1">
              <a:rPr lang="en-US" smtClean="0"/>
              <a:t>7/16/2024</a:t>
            </a:fld>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4044567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295400" y="1818322"/>
            <a:ext cx="4572000" cy="641350"/>
          </a:xfrm>
        </p:spPr>
        <p:txBody>
          <a:bodyPr anchor="ctr">
            <a:normAutofit/>
          </a:bodyPr>
          <a:lstStyle>
            <a:lvl1pPr marL="0" indent="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2503713"/>
            <a:ext cx="4572000" cy="3287487"/>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24600" y="1818322"/>
            <a:ext cx="4572000" cy="641350"/>
          </a:xfrm>
        </p:spPr>
        <p:txBody>
          <a:bodyPr anchor="ctr">
            <a:normAutofit/>
          </a:bodyPr>
          <a:lstStyle>
            <a:lvl1pPr marL="0" indent="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24600" y="2503713"/>
            <a:ext cx="4572000" cy="3287487"/>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p:cNvSpPr>
            <a:spLocks noGrp="1"/>
          </p:cNvSpPr>
          <p:nvPr>
            <p:ph type="ftr" sz="quarter" idx="11"/>
          </p:nvPr>
        </p:nvSpPr>
        <p:spPr/>
        <p:txBody>
          <a:bodyPr/>
          <a:lstStyle/>
          <a:p>
            <a:r>
              <a:rPr lang="en-US" dirty="0"/>
              <a:t>Add a footer</a:t>
            </a:r>
          </a:p>
        </p:txBody>
      </p:sp>
      <p:sp>
        <p:nvSpPr>
          <p:cNvPr id="7" name="Date Placeholder 6"/>
          <p:cNvSpPr>
            <a:spLocks noGrp="1"/>
          </p:cNvSpPr>
          <p:nvPr>
            <p:ph type="dt" sz="half" idx="10"/>
          </p:nvPr>
        </p:nvSpPr>
        <p:spPr/>
        <p:txBody>
          <a:bodyPr/>
          <a:lstStyle/>
          <a:p>
            <a:fld id="{AE320762-5CBF-4210-AB54-376B091119F8}" type="datetime1">
              <a:rPr lang="en-US" smtClean="0"/>
              <a:t>7/16/2024</a:t>
            </a:fld>
            <a:endParaRPr lang="en-US"/>
          </a:p>
        </p:txBody>
      </p:sp>
      <p:sp>
        <p:nvSpPr>
          <p:cNvPr id="9" name="Slide Number Placeholder 8"/>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3979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Footer Placeholder 3"/>
          <p:cNvSpPr>
            <a:spLocks noGrp="1"/>
          </p:cNvSpPr>
          <p:nvPr>
            <p:ph type="ftr" sz="quarter" idx="11"/>
          </p:nvPr>
        </p:nvSpPr>
        <p:spPr/>
        <p:txBody>
          <a:bodyPr/>
          <a:lstStyle/>
          <a:p>
            <a:r>
              <a:rPr lang="en-US" dirty="0"/>
              <a:t>Add a footer</a:t>
            </a:r>
          </a:p>
        </p:txBody>
      </p:sp>
      <p:sp>
        <p:nvSpPr>
          <p:cNvPr id="3" name="Date Placeholder 2"/>
          <p:cNvSpPr>
            <a:spLocks noGrp="1"/>
          </p:cNvSpPr>
          <p:nvPr>
            <p:ph type="dt" sz="half" idx="10"/>
          </p:nvPr>
        </p:nvSpPr>
        <p:spPr/>
        <p:txBody>
          <a:bodyPr/>
          <a:lstStyle/>
          <a:p>
            <a:fld id="{7F0DB371-BF5F-4058-A212-1A908E4D2674}" type="datetime1">
              <a:rPr lang="en-US" smtClean="0"/>
              <a:t>7/16/2024</a:t>
            </a:fld>
            <a:endParaRPr lang="en-US"/>
          </a:p>
        </p:txBody>
      </p:sp>
      <p:sp>
        <p:nvSpPr>
          <p:cNvPr id="5" name="Slide Number Placeholder 4"/>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238976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grpSp>
        <p:nvGrpSpPr>
          <p:cNvPr id="161" name="Group 160"/>
          <p:cNvGrpSpPr/>
          <p:nvPr userDrawn="1"/>
        </p:nvGrpSpPr>
        <p:grpSpPr bwMode="hidden">
          <a:xfrm>
            <a:off x="-1" y="0"/>
            <a:ext cx="12192002" cy="6858000"/>
            <a:chOff x="-1" y="0"/>
            <a:chExt cx="12192002" cy="6858000"/>
          </a:xfrm>
        </p:grpSpPr>
        <p:cxnSp>
          <p:nvCxnSpPr>
            <p:cNvPr id="162" name="Straight Connector 161"/>
            <p:cNvCxnSpPr/>
            <p:nvPr/>
          </p:nvCxnSpPr>
          <p:spPr bwMode="hidden">
            <a:xfrm>
              <a:off x="610194"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p:cNvCxnSpPr/>
            <p:nvPr/>
          </p:nvCxnSpPr>
          <p:spPr bwMode="hidden">
            <a:xfrm>
              <a:off x="1829332"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4" name="Straight Connector 163"/>
            <p:cNvCxnSpPr/>
            <p:nvPr/>
          </p:nvCxnSpPr>
          <p:spPr bwMode="hidden">
            <a:xfrm>
              <a:off x="3048470"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p:cNvCxnSpPr/>
            <p:nvPr/>
          </p:nvCxnSpPr>
          <p:spPr bwMode="hidden">
            <a:xfrm>
              <a:off x="4267608"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p:cNvCxnSpPr/>
            <p:nvPr/>
          </p:nvCxnSpPr>
          <p:spPr bwMode="hidden">
            <a:xfrm>
              <a:off x="5486746"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7" name="Straight Connector 166"/>
            <p:cNvCxnSpPr/>
            <p:nvPr/>
          </p:nvCxnSpPr>
          <p:spPr bwMode="hidden">
            <a:xfrm>
              <a:off x="6705884"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8" name="Straight Connector 167"/>
            <p:cNvCxnSpPr/>
            <p:nvPr/>
          </p:nvCxnSpPr>
          <p:spPr bwMode="hidden">
            <a:xfrm>
              <a:off x="7925022"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9" name="Straight Connector 168"/>
            <p:cNvCxnSpPr/>
            <p:nvPr/>
          </p:nvCxnSpPr>
          <p:spPr bwMode="hidden">
            <a:xfrm>
              <a:off x="9144160"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0" name="Straight Connector 169"/>
            <p:cNvCxnSpPr/>
            <p:nvPr/>
          </p:nvCxnSpPr>
          <p:spPr bwMode="hidden">
            <a:xfrm>
              <a:off x="10363298"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p:nvCxnSpPr>
          <p:spPr bwMode="hidden">
            <a:xfrm>
              <a:off x="11582436"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p:nvCxnSpPr>
          <p:spPr bwMode="hidden">
            <a:xfrm>
              <a:off x="2819" y="386485"/>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p:cNvCxnSpPr/>
            <p:nvPr/>
          </p:nvCxnSpPr>
          <p:spPr bwMode="hidden">
            <a:xfrm>
              <a:off x="2819" y="1611181"/>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p:cNvCxnSpPr/>
            <p:nvPr/>
          </p:nvCxnSpPr>
          <p:spPr bwMode="hidden">
            <a:xfrm>
              <a:off x="2819" y="2835877"/>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5" name="Straight Connector 174"/>
            <p:cNvCxnSpPr/>
            <p:nvPr/>
          </p:nvCxnSpPr>
          <p:spPr bwMode="hidden">
            <a:xfrm>
              <a:off x="2819" y="4060573"/>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6" name="Straight Connector 175"/>
            <p:cNvCxnSpPr/>
            <p:nvPr/>
          </p:nvCxnSpPr>
          <p:spPr bwMode="hidden">
            <a:xfrm>
              <a:off x="2819" y="5285269"/>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p:nvCxnSpPr>
          <p:spPr bwMode="hidden">
            <a:xfrm>
              <a:off x="2819" y="6509965"/>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nvGrpSpPr>
            <p:cNvPr id="178" name="Group 177"/>
            <p:cNvGrpSpPr/>
            <p:nvPr userDrawn="1"/>
          </p:nvGrpSpPr>
          <p:grpSpPr bwMode="hidden">
            <a:xfrm>
              <a:off x="-1" y="0"/>
              <a:ext cx="12192001" cy="6858000"/>
              <a:chOff x="-1" y="0"/>
              <a:chExt cx="12192001" cy="6858000"/>
            </a:xfrm>
          </p:grpSpPr>
          <p:cxnSp>
            <p:nvCxnSpPr>
              <p:cNvPr id="196" name="Straight Connector 195"/>
              <p:cNvCxnSpPr/>
              <p:nvPr/>
            </p:nvCxnSpPr>
            <p:spPr bwMode="hidden">
              <a:xfrm>
                <a:off x="225425"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p:nvCxnSpPr>
            <p:spPr bwMode="hidden">
              <a:xfrm>
                <a:off x="1449154"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8" name="Straight Connector 197"/>
              <p:cNvCxnSpPr/>
              <p:nvPr/>
            </p:nvCxnSpPr>
            <p:spPr bwMode="hidden">
              <a:xfrm>
                <a:off x="266598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p:nvCxnSpPr>
            <p:spPr bwMode="hidden">
              <a:xfrm>
                <a:off x="3885119"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0" name="Straight Connector 199"/>
              <p:cNvCxnSpPr/>
              <p:nvPr/>
            </p:nvCxnSpPr>
            <p:spPr bwMode="hidden">
              <a:xfrm>
                <a:off x="510650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nvGrpSpPr>
              <p:cNvPr id="201" name="Group 200"/>
              <p:cNvGrpSpPr/>
              <p:nvPr/>
            </p:nvGrpSpPr>
            <p:grpSpPr bwMode="hidden">
              <a:xfrm>
                <a:off x="6327885" y="0"/>
                <a:ext cx="5864115" cy="5898673"/>
                <a:chOff x="6327885" y="0"/>
                <a:chExt cx="5864115" cy="5898673"/>
              </a:xfrm>
            </p:grpSpPr>
            <p:cxnSp>
              <p:nvCxnSpPr>
                <p:cNvPr id="207" name="Straight Connector 206"/>
                <p:cNvCxnSpPr/>
                <p:nvPr/>
              </p:nvCxnSpPr>
              <p:spPr bwMode="hidden">
                <a:xfrm>
                  <a:off x="6327885" y="0"/>
                  <a:ext cx="5864115" cy="5898673"/>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8" name="Straight Connector 207"/>
                <p:cNvCxnSpPr/>
                <p:nvPr/>
              </p:nvCxnSpPr>
              <p:spPr bwMode="hidden">
                <a:xfrm>
                  <a:off x="7549268" y="0"/>
                  <a:ext cx="4642732" cy="467242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9" name="Straight Connector 208"/>
                <p:cNvCxnSpPr/>
                <p:nvPr/>
              </p:nvCxnSpPr>
              <p:spPr bwMode="hidden">
                <a:xfrm>
                  <a:off x="8772997" y="0"/>
                  <a:ext cx="3419003" cy="34567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10" name="Straight Connector 209"/>
                <p:cNvCxnSpPr/>
                <p:nvPr/>
              </p:nvCxnSpPr>
              <p:spPr bwMode="hidden">
                <a:xfrm>
                  <a:off x="9982200" y="0"/>
                  <a:ext cx="2209800" cy="222646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11" name="Straight Connector 210"/>
                <p:cNvCxnSpPr/>
                <p:nvPr/>
              </p:nvCxnSpPr>
              <p:spPr bwMode="hidden">
                <a:xfrm>
                  <a:off x="11199019" y="0"/>
                  <a:ext cx="992981" cy="1002506"/>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cxnSp>
            <p:nvCxnSpPr>
              <p:cNvPr id="202" name="Straight Connector 201"/>
              <p:cNvCxnSpPr/>
              <p:nvPr/>
            </p:nvCxnSpPr>
            <p:spPr bwMode="hidden">
              <a:xfrm flipH="1" flipV="1">
                <a:off x="-1" y="1012053"/>
                <a:ext cx="5828811" cy="58459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p:nvCxnSpPr>
            <p:spPr bwMode="hidden">
              <a:xfrm flipH="1" flipV="1">
                <a:off x="-1" y="2227340"/>
                <a:ext cx="4614781" cy="4630658"/>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4" name="Straight Connector 203"/>
              <p:cNvCxnSpPr/>
              <p:nvPr/>
            </p:nvCxnSpPr>
            <p:spPr bwMode="hidden">
              <a:xfrm flipH="1" flipV="1">
                <a:off x="-1" y="3432149"/>
                <a:ext cx="3398419" cy="34258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p:nvCxnSpPr>
            <p:spPr bwMode="hidden">
              <a:xfrm flipH="1" flipV="1">
                <a:off x="-1" y="4651431"/>
                <a:ext cx="2196496" cy="2206567"/>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p:nvCxnSpPr>
            <p:spPr bwMode="hidden">
              <a:xfrm flipH="1" flipV="1">
                <a:off x="-1" y="5864453"/>
                <a:ext cx="987003" cy="9935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grpSp>
          <p:nvGrpSpPr>
            <p:cNvPr id="179" name="Group 178"/>
            <p:cNvGrpSpPr/>
            <p:nvPr userDrawn="1"/>
          </p:nvGrpSpPr>
          <p:grpSpPr bwMode="hidden">
            <a:xfrm flipH="1">
              <a:off x="0" y="0"/>
              <a:ext cx="12192001" cy="6858000"/>
              <a:chOff x="-1" y="0"/>
              <a:chExt cx="12192001" cy="6858000"/>
            </a:xfrm>
          </p:grpSpPr>
          <p:cxnSp>
            <p:nvCxnSpPr>
              <p:cNvPr id="180" name="Straight Connector 179"/>
              <p:cNvCxnSpPr/>
              <p:nvPr/>
            </p:nvCxnSpPr>
            <p:spPr bwMode="hidden">
              <a:xfrm>
                <a:off x="225425"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p:nvCxnSpPr>
            <p:spPr bwMode="hidden">
              <a:xfrm>
                <a:off x="1449154"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2" name="Straight Connector 181"/>
              <p:cNvCxnSpPr/>
              <p:nvPr/>
            </p:nvCxnSpPr>
            <p:spPr bwMode="hidden">
              <a:xfrm>
                <a:off x="266598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p:nvCxnSpPr>
            <p:spPr bwMode="hidden">
              <a:xfrm>
                <a:off x="3885119"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p:nvCxnSpPr>
            <p:spPr bwMode="hidden">
              <a:xfrm>
                <a:off x="510650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nvGrpSpPr>
              <p:cNvPr id="185" name="Group 184"/>
              <p:cNvGrpSpPr/>
              <p:nvPr/>
            </p:nvGrpSpPr>
            <p:grpSpPr bwMode="hidden">
              <a:xfrm>
                <a:off x="6327885" y="0"/>
                <a:ext cx="5864115" cy="5898673"/>
                <a:chOff x="6327885" y="0"/>
                <a:chExt cx="5864115" cy="5898673"/>
              </a:xfrm>
            </p:grpSpPr>
            <p:cxnSp>
              <p:nvCxnSpPr>
                <p:cNvPr id="191" name="Straight Connector 190"/>
                <p:cNvCxnSpPr/>
                <p:nvPr/>
              </p:nvCxnSpPr>
              <p:spPr bwMode="hidden">
                <a:xfrm>
                  <a:off x="6327885" y="0"/>
                  <a:ext cx="5864115" cy="5898673"/>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2" name="Straight Connector 191"/>
                <p:cNvCxnSpPr/>
                <p:nvPr/>
              </p:nvCxnSpPr>
              <p:spPr bwMode="hidden">
                <a:xfrm>
                  <a:off x="7549268" y="0"/>
                  <a:ext cx="4642732" cy="467242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p:nvCxnSpPr>
              <p:spPr bwMode="hidden">
                <a:xfrm>
                  <a:off x="8772997" y="0"/>
                  <a:ext cx="3419003" cy="34567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4" name="Straight Connector 193"/>
                <p:cNvCxnSpPr/>
                <p:nvPr/>
              </p:nvCxnSpPr>
              <p:spPr bwMode="hidden">
                <a:xfrm>
                  <a:off x="9982200" y="0"/>
                  <a:ext cx="2209800" cy="222646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p:nvCxnSpPr>
              <p:spPr bwMode="hidden">
                <a:xfrm>
                  <a:off x="11199019" y="0"/>
                  <a:ext cx="992981" cy="1002506"/>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cxnSp>
            <p:nvCxnSpPr>
              <p:cNvPr id="186" name="Straight Connector 185"/>
              <p:cNvCxnSpPr/>
              <p:nvPr/>
            </p:nvCxnSpPr>
            <p:spPr bwMode="hidden">
              <a:xfrm flipH="1" flipV="1">
                <a:off x="-1" y="1012053"/>
                <a:ext cx="5828811" cy="58459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p:nvCxnSpPr>
            <p:spPr bwMode="hidden">
              <a:xfrm flipH="1" flipV="1">
                <a:off x="-1" y="2227340"/>
                <a:ext cx="4614781" cy="4630658"/>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8" name="Straight Connector 187"/>
              <p:cNvCxnSpPr/>
              <p:nvPr/>
            </p:nvCxnSpPr>
            <p:spPr bwMode="hidden">
              <a:xfrm flipH="1" flipV="1">
                <a:off x="-1" y="3432149"/>
                <a:ext cx="3398419" cy="34258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p:nvCxnSpPr>
            <p:spPr bwMode="hidden">
              <a:xfrm flipH="1" flipV="1">
                <a:off x="-1" y="4651431"/>
                <a:ext cx="2196496" cy="2206567"/>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0" name="Straight Connector 189"/>
              <p:cNvCxnSpPr/>
              <p:nvPr/>
            </p:nvCxnSpPr>
            <p:spPr bwMode="hidden">
              <a:xfrm flipH="1" flipV="1">
                <a:off x="-1" y="5864453"/>
                <a:ext cx="987003" cy="9935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grpSp>
      <p:sp>
        <p:nvSpPr>
          <p:cNvPr id="213" name="Footer Placeholder 212"/>
          <p:cNvSpPr>
            <a:spLocks noGrp="1"/>
          </p:cNvSpPr>
          <p:nvPr>
            <p:ph type="ftr" sz="quarter" idx="11"/>
          </p:nvPr>
        </p:nvSpPr>
        <p:spPr/>
        <p:txBody>
          <a:bodyPr/>
          <a:lstStyle/>
          <a:p>
            <a:r>
              <a:rPr lang="en-US" dirty="0"/>
              <a:t>Add a footer</a:t>
            </a:r>
          </a:p>
        </p:txBody>
      </p:sp>
      <p:sp>
        <p:nvSpPr>
          <p:cNvPr id="212" name="Date Placeholder 211"/>
          <p:cNvSpPr>
            <a:spLocks noGrp="1"/>
          </p:cNvSpPr>
          <p:nvPr>
            <p:ph type="dt" sz="half" idx="10"/>
          </p:nvPr>
        </p:nvSpPr>
        <p:spPr/>
        <p:txBody>
          <a:bodyPr/>
          <a:lstStyle/>
          <a:p>
            <a:fld id="{60A4083B-90AA-48CF-BAD5-00AA24D7F288}" type="datetime1">
              <a:rPr lang="en-US" smtClean="0"/>
              <a:t>7/16/2024</a:t>
            </a:fld>
            <a:endParaRPr lang="en-US"/>
          </a:p>
        </p:txBody>
      </p:sp>
      <p:sp>
        <p:nvSpPr>
          <p:cNvPr id="214" name="Slide Number Placeholder 213"/>
          <p:cNvSpPr>
            <a:spLocks noGrp="1"/>
          </p:cNvSpPr>
          <p:nvPr>
            <p:ph type="sldNum" sz="quarter" idx="12"/>
          </p:nvPr>
        </p:nvSpPr>
        <p:spPr/>
        <p:txBody>
          <a:bodyPr/>
          <a:lstStyle/>
          <a:p>
            <a:fld id="{E31375A4-56A4-47D6-9801-1991572033F7}" type="slidenum">
              <a:rPr lang="en-US" smtClean="0"/>
              <a:pPr/>
              <a:t>‹#›</a:t>
            </a:fld>
            <a:endParaRPr lang="en-US"/>
          </a:p>
        </p:txBody>
      </p:sp>
    </p:spTree>
    <p:extLst>
      <p:ext uri="{BB962C8B-B14F-4D97-AF65-F5344CB8AC3E}">
        <p14:creationId xmlns:p14="http://schemas.microsoft.com/office/powerpoint/2010/main" val="214681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9" name="Group 8"/>
          <p:cNvGrpSpPr/>
          <p:nvPr userDrawn="1"/>
        </p:nvGrpSpPr>
        <p:grpSpPr bwMode="hidden">
          <a:xfrm>
            <a:off x="-1" y="0"/>
            <a:ext cx="12192002" cy="6858000"/>
            <a:chOff x="-1" y="0"/>
            <a:chExt cx="12192002" cy="6858000"/>
          </a:xfrm>
        </p:grpSpPr>
        <p:cxnSp>
          <p:nvCxnSpPr>
            <p:cNvPr id="10" name="Straight Connector 9"/>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6" name="Group 25"/>
            <p:cNvGrpSpPr/>
            <p:nvPr userDrawn="1"/>
          </p:nvGrpSpPr>
          <p:grpSpPr bwMode="hidden">
            <a:xfrm>
              <a:off x="-1" y="0"/>
              <a:ext cx="12192001" cy="6858000"/>
              <a:chOff x="-1" y="0"/>
              <a:chExt cx="12192001" cy="6858000"/>
            </a:xfrm>
          </p:grpSpPr>
          <p:cxnSp>
            <p:nvCxnSpPr>
              <p:cNvPr id="44" name="Straight Connector 43"/>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9" name="Group 48"/>
              <p:cNvGrpSpPr/>
              <p:nvPr/>
            </p:nvGrpSpPr>
            <p:grpSpPr bwMode="hidden">
              <a:xfrm>
                <a:off x="6327885" y="0"/>
                <a:ext cx="5864115" cy="5898673"/>
                <a:chOff x="6327885" y="0"/>
                <a:chExt cx="5864115" cy="5898673"/>
              </a:xfrm>
            </p:grpSpPr>
            <p:cxnSp>
              <p:nvCxnSpPr>
                <p:cNvPr id="55" name="Straight Connector 54"/>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50" name="Straight Connector 49"/>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7" name="Group 26"/>
            <p:cNvGrpSpPr/>
            <p:nvPr userDrawn="1"/>
          </p:nvGrpSpPr>
          <p:grpSpPr bwMode="hidden">
            <a:xfrm flipH="1">
              <a:off x="0" y="0"/>
              <a:ext cx="12192001" cy="6858000"/>
              <a:chOff x="-1" y="0"/>
              <a:chExt cx="12192001" cy="6858000"/>
            </a:xfrm>
          </p:grpSpPr>
          <p:cxnSp>
            <p:nvCxnSpPr>
              <p:cNvPr id="28" name="Straight Connector 27"/>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3" name="Group 32"/>
              <p:cNvGrpSpPr/>
              <p:nvPr/>
            </p:nvGrpSpPr>
            <p:grpSpPr bwMode="hidden">
              <a:xfrm>
                <a:off x="6327885" y="0"/>
                <a:ext cx="5864115" cy="5898673"/>
                <a:chOff x="6327885" y="0"/>
                <a:chExt cx="5864115" cy="5898673"/>
              </a:xfrm>
            </p:grpSpPr>
            <p:cxnSp>
              <p:nvCxnSpPr>
                <p:cNvPr id="39" name="Straight Connector 38"/>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4" name="Straight Connector 33"/>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7" name="Rectangle 6"/>
          <p:cNvSpPr/>
          <p:nvPr userDrawn="1"/>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913152" y="571500"/>
            <a:ext cx="3657600" cy="2197100"/>
          </a:xfrm>
        </p:spPr>
        <p:txBody>
          <a:bodyPr anchor="b">
            <a:normAutofit/>
          </a:bodyPr>
          <a:lstStyle>
            <a:lvl1pPr>
              <a:defRPr sz="2600">
                <a:solidFill>
                  <a:schemeClr val="bg1"/>
                </a:solidFill>
              </a:defRPr>
            </a:lvl1pPr>
          </a:lstStyle>
          <a:p>
            <a:r>
              <a:rPr lang="en-US"/>
              <a:t>Click to edit Master title style</a:t>
            </a:r>
            <a:endParaRPr lang="en-US" dirty="0"/>
          </a:p>
        </p:txBody>
      </p:sp>
      <p:sp>
        <p:nvSpPr>
          <p:cNvPr id="3" name="Content Placeholder 2"/>
          <p:cNvSpPr>
            <a:spLocks noGrp="1"/>
          </p:cNvSpPr>
          <p:nvPr>
            <p:ph idx="1"/>
          </p:nvPr>
        </p:nvSpPr>
        <p:spPr>
          <a:xfrm>
            <a:off x="543197" y="571500"/>
            <a:ext cx="6217920" cy="571500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913152" y="2995012"/>
            <a:ext cx="3657600" cy="2285950"/>
          </a:xfrm>
        </p:spPr>
        <p:txBody>
          <a:bodyPr>
            <a:normAutofit/>
          </a:bodyPr>
          <a:lstStyle>
            <a:lvl1pPr marL="0" indent="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cxnSp>
        <p:nvCxnSpPr>
          <p:cNvPr id="60" name="Straight Connector 59"/>
          <p:cNvCxnSpPr/>
          <p:nvPr userDrawn="1"/>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lvl1pPr>
              <a:defRPr>
                <a:solidFill>
                  <a:schemeClr val="bg1"/>
                </a:solidFill>
              </a:defRPr>
            </a:lvl1pPr>
          </a:lstStyle>
          <a:p>
            <a:fld id="{F5BAF629-ECA2-4CF3-B790-9D9BDED98269}" type="datetime1">
              <a:rPr lang="en-US" smtClean="0"/>
              <a:pPr/>
              <a:t>7/16/2024</a:t>
            </a:fld>
            <a:endParaRPr lang="en-US"/>
          </a:p>
        </p:txBody>
      </p:sp>
      <p:sp>
        <p:nvSpPr>
          <p:cNvPr id="8" name="Slide Number Placeholder 7"/>
          <p:cNvSpPr>
            <a:spLocks noGrp="1"/>
          </p:cNvSpPr>
          <p:nvPr>
            <p:ph type="sldNum" sz="quarter" idx="12"/>
          </p:nvPr>
        </p:nvSpPr>
        <p:spPr/>
        <p:txBody>
          <a:bodyPr/>
          <a:lstStyle>
            <a:lvl1pPr>
              <a:defRPr>
                <a:solidFill>
                  <a:schemeClr val="bg1"/>
                </a:solidFill>
              </a:defRPr>
            </a:lvl1pPr>
          </a:lstStyle>
          <a:p>
            <a:fld id="{E31375A4-56A4-47D6-9801-1991572033F7}" type="slidenum">
              <a:rPr lang="en-US" smtClean="0"/>
              <a:pPr/>
              <a:t>‹#›</a:t>
            </a:fld>
            <a:endParaRPr lang="en-US"/>
          </a:p>
        </p:txBody>
      </p:sp>
    </p:spTree>
    <p:extLst>
      <p:ext uri="{BB962C8B-B14F-4D97-AF65-F5344CB8AC3E}">
        <p14:creationId xmlns:p14="http://schemas.microsoft.com/office/powerpoint/2010/main" val="166737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8" name="Group 7"/>
          <p:cNvGrpSpPr/>
          <p:nvPr/>
        </p:nvGrpSpPr>
        <p:grpSpPr bwMode="hidden">
          <a:xfrm>
            <a:off x="-1" y="0"/>
            <a:ext cx="12192002" cy="6858000"/>
            <a:chOff x="-1" y="0"/>
            <a:chExt cx="12192002" cy="6858000"/>
          </a:xfrm>
        </p:grpSpPr>
        <p:cxnSp>
          <p:nvCxnSpPr>
            <p:cNvPr id="9" name="Straight Connector 8"/>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5" name="Group 24"/>
            <p:cNvGrpSpPr/>
            <p:nvPr/>
          </p:nvGrpSpPr>
          <p:grpSpPr bwMode="hidden">
            <a:xfrm>
              <a:off x="-1" y="0"/>
              <a:ext cx="12192001" cy="6858000"/>
              <a:chOff x="-1" y="0"/>
              <a:chExt cx="12192001" cy="6858000"/>
            </a:xfrm>
          </p:grpSpPr>
          <p:cxnSp>
            <p:nvCxnSpPr>
              <p:cNvPr id="43" name="Straight Connector 42"/>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8" name="Group 47"/>
              <p:cNvGrpSpPr/>
              <p:nvPr/>
            </p:nvGrpSpPr>
            <p:grpSpPr bwMode="hidden">
              <a:xfrm>
                <a:off x="6327885" y="0"/>
                <a:ext cx="5864115" cy="5898673"/>
                <a:chOff x="6327885" y="0"/>
                <a:chExt cx="5864115" cy="5898673"/>
              </a:xfrm>
            </p:grpSpPr>
            <p:cxnSp>
              <p:nvCxnSpPr>
                <p:cNvPr id="54" name="Straight Connector 53"/>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9" name="Straight Connector 48"/>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6" name="Group 25"/>
            <p:cNvGrpSpPr/>
            <p:nvPr/>
          </p:nvGrpSpPr>
          <p:grpSpPr bwMode="hidden">
            <a:xfrm flipH="1">
              <a:off x="0" y="0"/>
              <a:ext cx="12192001" cy="6858000"/>
              <a:chOff x="-1" y="0"/>
              <a:chExt cx="12192001" cy="6858000"/>
            </a:xfrm>
          </p:grpSpPr>
          <p:cxnSp>
            <p:nvCxnSpPr>
              <p:cNvPr id="27" name="Straight Connector 26"/>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2" name="Group 31"/>
              <p:cNvGrpSpPr/>
              <p:nvPr/>
            </p:nvGrpSpPr>
            <p:grpSpPr bwMode="hidden">
              <a:xfrm>
                <a:off x="6327885" y="0"/>
                <a:ext cx="5864115" cy="5898673"/>
                <a:chOff x="6327885" y="0"/>
                <a:chExt cx="5864115" cy="5898673"/>
              </a:xfrm>
            </p:grpSpPr>
            <p:cxnSp>
              <p:nvCxnSpPr>
                <p:cNvPr id="38" name="Straight Connector 37"/>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3" name="Straight Connector 32"/>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60" name="Rectangle 59"/>
          <p:cNvSpPr/>
          <p:nvPr/>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9" name="Straight Connector 58"/>
          <p:cNvCxnSpPr/>
          <p:nvPr/>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7909560" y="576072"/>
            <a:ext cx="3657600" cy="2194560"/>
          </a:xfrm>
        </p:spPr>
        <p:txBody>
          <a:bodyPr anchor="b">
            <a:normAutofit/>
          </a:bodyPr>
          <a:lstStyle>
            <a:lvl1pPr>
              <a:defRPr sz="2600">
                <a:solidFill>
                  <a:schemeClr val="bg1"/>
                </a:solidFill>
              </a:defRPr>
            </a:lvl1pPr>
          </a:lstStyle>
          <a:p>
            <a:r>
              <a:rPr lang="en-US"/>
              <a:t>Click to edit Master title style</a:t>
            </a:r>
          </a:p>
        </p:txBody>
      </p:sp>
      <p:sp>
        <p:nvSpPr>
          <p:cNvPr id="3" name="Picture Placeholder 2" descr="An empty placeholder to add an image. Click on the placeholder and select the image that you wish to add."/>
          <p:cNvSpPr>
            <a:spLocks noGrp="1"/>
          </p:cNvSpPr>
          <p:nvPr>
            <p:ph type="pic" idx="1"/>
          </p:nvPr>
        </p:nvSpPr>
        <p:spPr>
          <a:xfrm>
            <a:off x="4412" y="-159"/>
            <a:ext cx="7315200" cy="6858000"/>
          </a:xfrm>
        </p:spPr>
        <p:txBody>
          <a:bodyPr tIns="4572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7909560" y="2999232"/>
            <a:ext cx="3657600" cy="2286000"/>
          </a:xfrm>
        </p:spPr>
        <p:txBody>
          <a:bodyPr/>
          <a:lstStyle>
            <a:lvl1pPr marL="0" indent="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620318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53000">
              <a:schemeClr val="bg1"/>
            </a:gs>
            <a:gs pos="0">
              <a:schemeClr val="bg1">
                <a:lumMod val="100000"/>
              </a:schemeClr>
            </a:gs>
            <a:gs pos="100000">
              <a:schemeClr val="bg1">
                <a:lumMod val="95000"/>
                <a:alpha val="65000"/>
              </a:schemeClr>
            </a:gs>
          </a:gsLst>
          <a:lin ang="5400000" scaled="1"/>
          <a:tileRect/>
        </a:gradFill>
        <a:effectLst/>
      </p:bgPr>
    </p:bg>
    <p:spTree>
      <p:nvGrpSpPr>
        <p:cNvPr id="1" name=""/>
        <p:cNvGrpSpPr/>
        <p:nvPr/>
      </p:nvGrpSpPr>
      <p:grpSpPr>
        <a:xfrm>
          <a:off x="0" y="0"/>
          <a:ext cx="0" cy="0"/>
          <a:chOff x="0" y="0"/>
          <a:chExt cx="0" cy="0"/>
        </a:xfrm>
      </p:grpSpPr>
      <p:grpSp>
        <p:nvGrpSpPr>
          <p:cNvPr id="96" name="Group 95"/>
          <p:cNvGrpSpPr/>
          <p:nvPr userDrawn="1"/>
        </p:nvGrpSpPr>
        <p:grpSpPr bwMode="hidden">
          <a:xfrm>
            <a:off x="-1" y="-195943"/>
            <a:ext cx="12192002" cy="6858000"/>
            <a:chOff x="-1" y="0"/>
            <a:chExt cx="12192002" cy="6858000"/>
          </a:xfrm>
        </p:grpSpPr>
        <p:cxnSp>
          <p:nvCxnSpPr>
            <p:cNvPr id="97" name="Straight Connector 96"/>
            <p:cNvCxnSpPr/>
            <p:nvPr/>
          </p:nvCxnSpPr>
          <p:spPr bwMode="hidden">
            <a:xfrm>
              <a:off x="610194"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p:nvPr/>
          </p:nvCxnSpPr>
          <p:spPr bwMode="hidden">
            <a:xfrm>
              <a:off x="1829332"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p:nvPr/>
          </p:nvCxnSpPr>
          <p:spPr bwMode="hidden">
            <a:xfrm>
              <a:off x="3048470"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p:cNvCxnSpPr/>
            <p:nvPr/>
          </p:nvCxnSpPr>
          <p:spPr bwMode="hidden">
            <a:xfrm>
              <a:off x="4267608"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p:nvCxnSpPr>
          <p:spPr bwMode="hidden">
            <a:xfrm>
              <a:off x="5486746"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p:cNvCxnSpPr/>
            <p:nvPr/>
          </p:nvCxnSpPr>
          <p:spPr bwMode="hidden">
            <a:xfrm>
              <a:off x="6705884"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bwMode="hidden">
            <a:xfrm>
              <a:off x="7925022"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bwMode="hidden">
            <a:xfrm>
              <a:off x="9144160"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p:nvPr/>
          </p:nvCxnSpPr>
          <p:spPr bwMode="hidden">
            <a:xfrm>
              <a:off x="10363298"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p:cNvCxnSpPr/>
            <p:nvPr/>
          </p:nvCxnSpPr>
          <p:spPr bwMode="hidden">
            <a:xfrm>
              <a:off x="11582436"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p:cNvCxnSpPr/>
            <p:nvPr/>
          </p:nvCxnSpPr>
          <p:spPr bwMode="hidden">
            <a:xfrm>
              <a:off x="2819" y="386485"/>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p:cNvCxnSpPr/>
            <p:nvPr/>
          </p:nvCxnSpPr>
          <p:spPr bwMode="hidden">
            <a:xfrm>
              <a:off x="2819" y="1611181"/>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p:nvPr/>
          </p:nvCxnSpPr>
          <p:spPr bwMode="hidden">
            <a:xfrm>
              <a:off x="2819" y="2835877"/>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p:nvCxnSpPr>
          <p:spPr bwMode="hidden">
            <a:xfrm>
              <a:off x="2819" y="4060573"/>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p:nvCxnSpPr>
          <p:spPr bwMode="hidden">
            <a:xfrm>
              <a:off x="2819" y="5285269"/>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p:cNvCxnSpPr/>
            <p:nvPr/>
          </p:nvCxnSpPr>
          <p:spPr bwMode="hidden">
            <a:xfrm>
              <a:off x="2819" y="6509965"/>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113" name="Group 112"/>
            <p:cNvGrpSpPr/>
            <p:nvPr userDrawn="1"/>
          </p:nvGrpSpPr>
          <p:grpSpPr bwMode="hidden">
            <a:xfrm>
              <a:off x="-1" y="0"/>
              <a:ext cx="12192001" cy="6858000"/>
              <a:chOff x="-1" y="0"/>
              <a:chExt cx="12192001" cy="6858000"/>
            </a:xfrm>
          </p:grpSpPr>
          <p:cxnSp>
            <p:nvCxnSpPr>
              <p:cNvPr id="131" name="Straight Connector 130"/>
              <p:cNvCxnSpPr/>
              <p:nvPr/>
            </p:nvCxnSpPr>
            <p:spPr bwMode="hidden">
              <a:xfrm>
                <a:off x="225425"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p:cNvCxnSpPr/>
              <p:nvPr/>
            </p:nvCxnSpPr>
            <p:spPr bwMode="hidden">
              <a:xfrm>
                <a:off x="1449154"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p:nvPr/>
            </p:nvCxnSpPr>
            <p:spPr bwMode="hidden">
              <a:xfrm>
                <a:off x="266598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bwMode="hidden">
              <a:xfrm>
                <a:off x="3885119"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bwMode="hidden">
              <a:xfrm>
                <a:off x="510650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136" name="Group 135"/>
              <p:cNvGrpSpPr/>
              <p:nvPr/>
            </p:nvGrpSpPr>
            <p:grpSpPr bwMode="hidden">
              <a:xfrm>
                <a:off x="6327885" y="0"/>
                <a:ext cx="5864115" cy="5898673"/>
                <a:chOff x="6327885" y="0"/>
                <a:chExt cx="5864115" cy="5898673"/>
              </a:xfrm>
            </p:grpSpPr>
            <p:cxnSp>
              <p:nvCxnSpPr>
                <p:cNvPr id="142" name="Straight Connector 141"/>
                <p:cNvCxnSpPr/>
                <p:nvPr/>
              </p:nvCxnSpPr>
              <p:spPr bwMode="hidden">
                <a:xfrm>
                  <a:off x="6327885" y="0"/>
                  <a:ext cx="5864115" cy="5898673"/>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p:cNvCxnSpPr/>
                <p:nvPr/>
              </p:nvCxnSpPr>
              <p:spPr bwMode="hidden">
                <a:xfrm>
                  <a:off x="7549268" y="0"/>
                  <a:ext cx="4642732" cy="467242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p:cNvCxnSpPr/>
                <p:nvPr/>
              </p:nvCxnSpPr>
              <p:spPr bwMode="hidden">
                <a:xfrm>
                  <a:off x="8772997" y="0"/>
                  <a:ext cx="3419003" cy="34567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p:cNvCxnSpPr/>
                <p:nvPr/>
              </p:nvCxnSpPr>
              <p:spPr bwMode="hidden">
                <a:xfrm>
                  <a:off x="9982200" y="0"/>
                  <a:ext cx="2209800" cy="222646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p:cNvCxnSpPr/>
                <p:nvPr/>
              </p:nvCxnSpPr>
              <p:spPr bwMode="hidden">
                <a:xfrm>
                  <a:off x="11199019" y="0"/>
                  <a:ext cx="992981" cy="1002506"/>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137" name="Straight Connector 136"/>
              <p:cNvCxnSpPr/>
              <p:nvPr/>
            </p:nvCxnSpPr>
            <p:spPr bwMode="hidden">
              <a:xfrm flipH="1" flipV="1">
                <a:off x="-1" y="1012053"/>
                <a:ext cx="5828811" cy="58459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p:cNvCxnSpPr/>
              <p:nvPr/>
            </p:nvCxnSpPr>
            <p:spPr bwMode="hidden">
              <a:xfrm flipH="1" flipV="1">
                <a:off x="-1" y="2227340"/>
                <a:ext cx="4614781" cy="4630658"/>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p:cNvCxnSpPr/>
              <p:nvPr/>
            </p:nvCxnSpPr>
            <p:spPr bwMode="hidden">
              <a:xfrm flipH="1" flipV="1">
                <a:off x="-1" y="3432149"/>
                <a:ext cx="3398419" cy="34258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p:cNvCxnSpPr/>
              <p:nvPr/>
            </p:nvCxnSpPr>
            <p:spPr bwMode="hidden">
              <a:xfrm flipH="1" flipV="1">
                <a:off x="-1" y="4651431"/>
                <a:ext cx="2196496" cy="2206567"/>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p:cNvCxnSpPr/>
              <p:nvPr/>
            </p:nvCxnSpPr>
            <p:spPr bwMode="hidden">
              <a:xfrm flipH="1" flipV="1">
                <a:off x="-1" y="5864453"/>
                <a:ext cx="987003" cy="9935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114" name="Group 113"/>
            <p:cNvGrpSpPr/>
            <p:nvPr userDrawn="1"/>
          </p:nvGrpSpPr>
          <p:grpSpPr bwMode="hidden">
            <a:xfrm flipH="1">
              <a:off x="0" y="0"/>
              <a:ext cx="12192001" cy="6858000"/>
              <a:chOff x="-1" y="0"/>
              <a:chExt cx="12192001" cy="6858000"/>
            </a:xfrm>
          </p:grpSpPr>
          <p:cxnSp>
            <p:nvCxnSpPr>
              <p:cNvPr id="115" name="Straight Connector 114"/>
              <p:cNvCxnSpPr/>
              <p:nvPr/>
            </p:nvCxnSpPr>
            <p:spPr bwMode="hidden">
              <a:xfrm>
                <a:off x="225425"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p:cNvCxnSpPr/>
              <p:nvPr/>
            </p:nvCxnSpPr>
            <p:spPr bwMode="hidden">
              <a:xfrm>
                <a:off x="1449154"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p:cNvCxnSpPr/>
              <p:nvPr/>
            </p:nvCxnSpPr>
            <p:spPr bwMode="hidden">
              <a:xfrm>
                <a:off x="266598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p:cNvCxnSpPr/>
              <p:nvPr/>
            </p:nvCxnSpPr>
            <p:spPr bwMode="hidden">
              <a:xfrm>
                <a:off x="3885119"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p:nvCxnSpPr>
            <p:spPr bwMode="hidden">
              <a:xfrm>
                <a:off x="510650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120" name="Group 119"/>
              <p:cNvGrpSpPr/>
              <p:nvPr/>
            </p:nvGrpSpPr>
            <p:grpSpPr bwMode="hidden">
              <a:xfrm>
                <a:off x="6327885" y="0"/>
                <a:ext cx="5864115" cy="5898673"/>
                <a:chOff x="6327885" y="0"/>
                <a:chExt cx="5864115" cy="5898673"/>
              </a:xfrm>
            </p:grpSpPr>
            <p:cxnSp>
              <p:nvCxnSpPr>
                <p:cNvPr id="126" name="Straight Connector 125"/>
                <p:cNvCxnSpPr/>
                <p:nvPr/>
              </p:nvCxnSpPr>
              <p:spPr bwMode="hidden">
                <a:xfrm>
                  <a:off x="6327885" y="0"/>
                  <a:ext cx="5864115" cy="5898673"/>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p:cNvCxnSpPr/>
                <p:nvPr/>
              </p:nvCxnSpPr>
              <p:spPr bwMode="hidden">
                <a:xfrm>
                  <a:off x="7549268" y="0"/>
                  <a:ext cx="4642732" cy="467242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p:cNvCxnSpPr/>
                <p:nvPr/>
              </p:nvCxnSpPr>
              <p:spPr bwMode="hidden">
                <a:xfrm>
                  <a:off x="8772997" y="0"/>
                  <a:ext cx="3419003" cy="34567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p:cNvCxnSpPr/>
                <p:nvPr/>
              </p:nvCxnSpPr>
              <p:spPr bwMode="hidden">
                <a:xfrm>
                  <a:off x="9982200" y="0"/>
                  <a:ext cx="2209800" cy="222646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p:cNvCxnSpPr/>
                <p:nvPr/>
              </p:nvCxnSpPr>
              <p:spPr bwMode="hidden">
                <a:xfrm>
                  <a:off x="11199019" y="0"/>
                  <a:ext cx="992981" cy="1002506"/>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121" name="Straight Connector 120"/>
              <p:cNvCxnSpPr/>
              <p:nvPr/>
            </p:nvCxnSpPr>
            <p:spPr bwMode="hidden">
              <a:xfrm flipH="1" flipV="1">
                <a:off x="-1" y="1012053"/>
                <a:ext cx="5828811" cy="58459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bwMode="hidden">
              <a:xfrm flipH="1" flipV="1">
                <a:off x="-1" y="2227340"/>
                <a:ext cx="4614781" cy="4630658"/>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p:nvCxnSpPr>
            <p:spPr bwMode="hidden">
              <a:xfrm flipH="1" flipV="1">
                <a:off x="-1" y="3432149"/>
                <a:ext cx="3398419" cy="34258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bwMode="hidden">
              <a:xfrm flipH="1" flipV="1">
                <a:off x="-1" y="4651431"/>
                <a:ext cx="2196496" cy="2206567"/>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p:nvPr/>
            </p:nvCxnSpPr>
            <p:spPr bwMode="hidden">
              <a:xfrm flipH="1" flipV="1">
                <a:off x="-1" y="5864453"/>
                <a:ext cx="987003" cy="9935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le Placeholder 1"/>
          <p:cNvSpPr>
            <a:spLocks noGrp="1"/>
          </p:cNvSpPr>
          <p:nvPr>
            <p:ph type="title"/>
          </p:nvPr>
        </p:nvSpPr>
        <p:spPr>
          <a:xfrm>
            <a:off x="1295400" y="503853"/>
            <a:ext cx="9601200" cy="1142385"/>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95400" y="1981201"/>
            <a:ext cx="9601200" cy="380999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48" name="Straight Connector 147"/>
          <p:cNvCxnSpPr/>
          <p:nvPr userDrawn="1"/>
        </p:nvCxnSpPr>
        <p:spPr>
          <a:xfrm>
            <a:off x="609600" y="6172200"/>
            <a:ext cx="10972800" cy="0"/>
          </a:xfrm>
          <a:prstGeom prst="line">
            <a:avLst/>
          </a:prstGeom>
          <a:ln w="127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5" name="Footer Placeholder 4"/>
          <p:cNvSpPr>
            <a:spLocks noGrp="1"/>
          </p:cNvSpPr>
          <p:nvPr>
            <p:ph type="ftr" sz="quarter" idx="3"/>
          </p:nvPr>
        </p:nvSpPr>
        <p:spPr>
          <a:xfrm>
            <a:off x="609601" y="6289679"/>
            <a:ext cx="6128030" cy="222436"/>
          </a:xfrm>
          <a:prstGeom prst="rect">
            <a:avLst/>
          </a:prstGeom>
        </p:spPr>
        <p:txBody>
          <a:bodyPr vert="horz" lIns="91440" tIns="45720" rIns="91440" bIns="45720" rtlCol="0" anchor="ctr"/>
          <a:lstStyle>
            <a:lvl1pPr algn="l">
              <a:defRPr sz="1100">
                <a:solidFill>
                  <a:schemeClr val="tx1">
                    <a:lumMod val="90000"/>
                    <a:lumOff val="10000"/>
                  </a:schemeClr>
                </a:solidFill>
              </a:defRPr>
            </a:lvl1pPr>
          </a:lstStyle>
          <a:p>
            <a:r>
              <a:rPr lang="en-US" dirty="0"/>
              <a:t>Add a footer</a:t>
            </a:r>
          </a:p>
        </p:txBody>
      </p:sp>
      <p:sp>
        <p:nvSpPr>
          <p:cNvPr id="4" name="Date Placeholder 3"/>
          <p:cNvSpPr>
            <a:spLocks noGrp="1"/>
          </p:cNvSpPr>
          <p:nvPr>
            <p:ph type="dt" sz="half" idx="2"/>
          </p:nvPr>
        </p:nvSpPr>
        <p:spPr>
          <a:xfrm>
            <a:off x="9294042" y="6289679"/>
            <a:ext cx="965946" cy="222436"/>
          </a:xfrm>
          <a:prstGeom prst="rect">
            <a:avLst/>
          </a:prstGeom>
        </p:spPr>
        <p:txBody>
          <a:bodyPr vert="horz" lIns="91440" tIns="45720" rIns="91440" bIns="45720" rtlCol="0" anchor="ctr"/>
          <a:lstStyle>
            <a:lvl1pPr algn="r">
              <a:defRPr sz="1100">
                <a:solidFill>
                  <a:schemeClr val="tx1">
                    <a:lumMod val="90000"/>
                    <a:lumOff val="10000"/>
                  </a:schemeClr>
                </a:solidFill>
              </a:defRPr>
            </a:lvl1pPr>
          </a:lstStyle>
          <a:p>
            <a:fld id="{B51B2453-8663-4C69-AF73-9FD7B1DEC5D0}" type="datetime1">
              <a:rPr lang="en-US" smtClean="0"/>
              <a:pPr/>
              <a:t>7/16/2024</a:t>
            </a:fld>
            <a:endParaRPr lang="en-US" dirty="0"/>
          </a:p>
        </p:txBody>
      </p:sp>
      <p:sp>
        <p:nvSpPr>
          <p:cNvPr id="6" name="Slide Number Placeholder 5"/>
          <p:cNvSpPr>
            <a:spLocks noGrp="1"/>
          </p:cNvSpPr>
          <p:nvPr>
            <p:ph type="sldNum" sz="quarter" idx="4"/>
          </p:nvPr>
        </p:nvSpPr>
        <p:spPr>
          <a:xfrm>
            <a:off x="10665311" y="6289679"/>
            <a:ext cx="918882" cy="222436"/>
          </a:xfrm>
          <a:prstGeom prst="rect">
            <a:avLst/>
          </a:prstGeom>
        </p:spPr>
        <p:txBody>
          <a:bodyPr vert="horz" lIns="91440" tIns="45720" rIns="91440" bIns="45720" rtlCol="0" anchor="ctr"/>
          <a:lstStyle>
            <a:lvl1pPr algn="r">
              <a:defRPr sz="1100">
                <a:solidFill>
                  <a:schemeClr val="tx1">
                    <a:lumMod val="90000"/>
                    <a:lumOff val="10000"/>
                  </a:schemeClr>
                </a:solidFill>
              </a:defRPr>
            </a:lvl1pPr>
          </a:lstStyle>
          <a:p>
            <a:fld id="{E31375A4-56A4-47D6-9801-1991572033F7}" type="slidenum">
              <a:rPr lang="en-US" smtClean="0"/>
              <a:pPr/>
              <a:t>‹#›</a:t>
            </a:fld>
            <a:endParaRPr lang="en-US" dirty="0"/>
          </a:p>
        </p:txBody>
      </p:sp>
    </p:spTree>
    <p:extLst>
      <p:ext uri="{BB962C8B-B14F-4D97-AF65-F5344CB8AC3E}">
        <p14:creationId xmlns:p14="http://schemas.microsoft.com/office/powerpoint/2010/main" val="1943259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9"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200" b="1" kern="1200">
          <a:solidFill>
            <a:schemeClr val="accent1">
              <a:lumMod val="75000"/>
            </a:schemeClr>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1">
            <a:lumMod val="75000"/>
          </a:schemeClr>
        </a:buClr>
        <a:buSzPct val="100000"/>
        <a:buFont typeface="Arial"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Clr>
          <a:schemeClr val="accent1">
            <a:lumMod val="75000"/>
          </a:schemeClr>
        </a:buClr>
        <a:buSzPct val="100000"/>
        <a:buFont typeface="Arial" pitchFamily="34" charset="0"/>
        <a:buChar char="▪"/>
        <a:defRPr sz="1800" kern="1200">
          <a:solidFill>
            <a:schemeClr val="tx1"/>
          </a:solidFill>
          <a:latin typeface="+mn-lt"/>
          <a:ea typeface="+mn-ea"/>
          <a:cs typeface="+mn-cs"/>
        </a:defRPr>
      </a:lvl2pPr>
      <a:lvl3pPr marL="685800" indent="-179388" algn="l" defTabSz="914400" rtl="0" eaLnBrk="1" latinLnBrk="0" hangingPunct="1">
        <a:lnSpc>
          <a:spcPct val="90000"/>
        </a:lnSpc>
        <a:spcBef>
          <a:spcPts val="800"/>
        </a:spcBef>
        <a:buClr>
          <a:schemeClr val="accent1">
            <a:lumMod val="75000"/>
          </a:schemeClr>
        </a:buClr>
        <a:buSzPct val="100000"/>
        <a:buFont typeface="Arial"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4pPr>
      <a:lvl5pPr marL="11430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6pPr>
      <a:lvl7pPr marL="16002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8pPr>
      <a:lvl9pPr marL="1878012" indent="0" algn="l" defTabSz="914400" rtl="0" eaLnBrk="1" latinLnBrk="0" hangingPunct="1">
        <a:lnSpc>
          <a:spcPct val="90000"/>
        </a:lnSpc>
        <a:spcBef>
          <a:spcPts val="600"/>
        </a:spcBef>
        <a:buClr>
          <a:schemeClr val="accent1">
            <a:lumMod val="75000"/>
          </a:schemeClr>
        </a:buClr>
        <a:buSzPct val="100000"/>
        <a:buFont typeface="Arial" pitchFamily="34" charset="0"/>
        <a:buNone/>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2.xml"/><Relationship Id="rId4" Type="http://schemas.openxmlformats.org/officeDocument/2006/relationships/image" Target="../media/image8.jpg"/></Relationships>
</file>

<file path=ppt/slides/_rels/slide11.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hyperlink" Target="https://www.britannica.com/technology/iron-processing/Ores" TargetMode="External"/><Relationship Id="rId2" Type="http://schemas.openxmlformats.org/officeDocument/2006/relationships/hyperlink" Target="https://education.nationalgeographic.org/resource/mining/" TargetMode="External"/><Relationship Id="rId1" Type="http://schemas.openxmlformats.org/officeDocument/2006/relationships/slideLayout" Target="../slideLayouts/slideLayout7.xml"/><Relationship Id="rId5" Type="http://schemas.openxmlformats.org/officeDocument/2006/relationships/hyperlink" Target="https://www.onlinemanipal.com/blogs/popular-regression-algorithms-in-machine-learning" TargetMode="External"/><Relationship Id="rId4" Type="http://schemas.openxmlformats.org/officeDocument/2006/relationships/hyperlink" Target="https://www.sciencedirect.com/topics/earth-and-planetary-sciences/flotation-froth"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767" y="1636295"/>
            <a:ext cx="9462387" cy="2318085"/>
          </a:xfrm>
        </p:spPr>
        <p:txBody>
          <a:bodyPr>
            <a:noAutofit/>
          </a:bodyPr>
          <a:lstStyle/>
          <a:p>
            <a:pPr>
              <a:lnSpc>
                <a:spcPct val="100000"/>
              </a:lnSpc>
            </a:pPr>
            <a:r>
              <a:rPr lang="en-US" sz="5100" dirty="0"/>
              <a:t>Predicting Iron Content in Iron Ore Using </a:t>
            </a:r>
            <a:br>
              <a:rPr lang="en-US" sz="5100" dirty="0"/>
            </a:br>
            <a:r>
              <a:rPr lang="en-US" sz="5100" dirty="0"/>
              <a:t>Machine Learning</a:t>
            </a:r>
          </a:p>
        </p:txBody>
      </p:sp>
      <p:sp>
        <p:nvSpPr>
          <p:cNvPr id="3" name="Subtitle 2"/>
          <p:cNvSpPr>
            <a:spLocks noGrp="1"/>
          </p:cNvSpPr>
          <p:nvPr>
            <p:ph type="subTitle" idx="1"/>
          </p:nvPr>
        </p:nvSpPr>
        <p:spPr>
          <a:xfrm>
            <a:off x="1269782" y="5456628"/>
            <a:ext cx="9604310" cy="1337204"/>
          </a:xfrm>
        </p:spPr>
        <p:txBody>
          <a:bodyPr>
            <a:normAutofit/>
          </a:bodyPr>
          <a:lstStyle/>
          <a:p>
            <a:r>
              <a:rPr lang="en-US" dirty="0"/>
              <a:t>Presented by                                                                                    Supervision under</a:t>
            </a:r>
          </a:p>
          <a:p>
            <a:r>
              <a:rPr lang="en-US" dirty="0" err="1"/>
              <a:t>Abhiraj</a:t>
            </a:r>
            <a:r>
              <a:rPr lang="en-US" dirty="0"/>
              <a:t> Rana   (BTECH/10059/21)                                       Dr. Sudip Kumar Sahana</a:t>
            </a:r>
          </a:p>
          <a:p>
            <a:r>
              <a:rPr lang="en-US" dirty="0"/>
              <a:t>Shashank Raj (BTECH/10075/21)</a:t>
            </a:r>
          </a:p>
        </p:txBody>
      </p:sp>
    </p:spTree>
    <p:extLst>
      <p:ext uri="{BB962C8B-B14F-4D97-AF65-F5344CB8AC3E}">
        <p14:creationId xmlns:p14="http://schemas.microsoft.com/office/powerpoint/2010/main" val="1069049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F4D3747-AC72-4BC1-8FA0-8CF77D670822}"/>
              </a:ext>
            </a:extLst>
          </p:cNvPr>
          <p:cNvSpPr>
            <a:spLocks noGrp="1"/>
          </p:cNvSpPr>
          <p:nvPr>
            <p:ph idx="1"/>
          </p:nvPr>
        </p:nvSpPr>
        <p:spPr>
          <a:xfrm>
            <a:off x="1295400" y="1138989"/>
            <a:ext cx="9601200" cy="4652211"/>
          </a:xfrm>
        </p:spPr>
        <p:txBody>
          <a:bodyPr>
            <a:normAutofit/>
          </a:bodyPr>
          <a:lstStyle/>
          <a:p>
            <a:r>
              <a:rPr lang="en-US" sz="1700" b="1" dirty="0"/>
              <a:t>Global Production: </a:t>
            </a:r>
            <a:r>
              <a:rPr lang="en-US" sz="1700" dirty="0"/>
              <a:t>Iron ore is essential for the steel industry, with major producers being Australia, Brazil, China, India, and Russia. These countries lead in global iron ore production due to their vast reserves and highly efficient mining operations, ensuring a steady supply of this critical commodity to meet global demand.</a:t>
            </a:r>
          </a:p>
          <a:p>
            <a:r>
              <a:rPr lang="en-US" sz="1700" b="1" dirty="0"/>
              <a:t>Market Influence</a:t>
            </a:r>
            <a:r>
              <a:rPr lang="en-US" sz="1700" dirty="0"/>
              <a:t>: Iron ore prices are shaped by global demand, economic trends, and geopolitical factors. The steel industry's health directly impacts iron ore demand, making it a cyclical market. Fluctuations in industrial production and construction activities worldwide significantly influence the market dynamics of iron ore.</a:t>
            </a:r>
            <a:endParaRPr lang="en-IN" sz="1700" dirty="0"/>
          </a:p>
        </p:txBody>
      </p:sp>
      <p:pic>
        <p:nvPicPr>
          <p:cNvPr id="5" name="Picture 4">
            <a:extLst>
              <a:ext uri="{FF2B5EF4-FFF2-40B4-BE49-F238E27FC236}">
                <a16:creationId xmlns:a16="http://schemas.microsoft.com/office/drawing/2014/main" id="{DA5DE0BC-BA94-145C-74DD-3AA9F12C6E7D}"/>
              </a:ext>
            </a:extLst>
          </p:cNvPr>
          <p:cNvPicPr>
            <a:picLocks noChangeAspect="1"/>
          </p:cNvPicPr>
          <p:nvPr/>
        </p:nvPicPr>
        <p:blipFill>
          <a:blip r:embed="rId2"/>
          <a:stretch>
            <a:fillRect/>
          </a:stretch>
        </p:blipFill>
        <p:spPr>
          <a:xfrm>
            <a:off x="1180671" y="3745832"/>
            <a:ext cx="3223539" cy="2149640"/>
          </a:xfrm>
          <a:prstGeom prst="rect">
            <a:avLst/>
          </a:prstGeom>
        </p:spPr>
      </p:pic>
      <p:pic>
        <p:nvPicPr>
          <p:cNvPr id="11" name="Picture 10">
            <a:extLst>
              <a:ext uri="{FF2B5EF4-FFF2-40B4-BE49-F238E27FC236}">
                <a16:creationId xmlns:a16="http://schemas.microsoft.com/office/drawing/2014/main" id="{4CA987F6-42F8-D5DA-34F7-E8313F227987}"/>
              </a:ext>
            </a:extLst>
          </p:cNvPr>
          <p:cNvPicPr>
            <a:picLocks noChangeAspect="1"/>
          </p:cNvPicPr>
          <p:nvPr/>
        </p:nvPicPr>
        <p:blipFill>
          <a:blip r:embed="rId3"/>
          <a:stretch>
            <a:fillRect/>
          </a:stretch>
        </p:blipFill>
        <p:spPr>
          <a:xfrm>
            <a:off x="4404210" y="3733719"/>
            <a:ext cx="3241693" cy="2161551"/>
          </a:xfrm>
          <a:prstGeom prst="rect">
            <a:avLst/>
          </a:prstGeom>
        </p:spPr>
      </p:pic>
      <p:pic>
        <p:nvPicPr>
          <p:cNvPr id="13" name="Picture 12">
            <a:extLst>
              <a:ext uri="{FF2B5EF4-FFF2-40B4-BE49-F238E27FC236}">
                <a16:creationId xmlns:a16="http://schemas.microsoft.com/office/drawing/2014/main" id="{84D5E42F-6E7F-779F-D1BA-CF2DDA273A7B}"/>
              </a:ext>
            </a:extLst>
          </p:cNvPr>
          <p:cNvPicPr>
            <a:picLocks noChangeAspect="1"/>
          </p:cNvPicPr>
          <p:nvPr/>
        </p:nvPicPr>
        <p:blipFill>
          <a:blip r:embed="rId4"/>
          <a:stretch>
            <a:fillRect/>
          </a:stretch>
        </p:blipFill>
        <p:spPr>
          <a:xfrm>
            <a:off x="7627749" y="3726565"/>
            <a:ext cx="3360704" cy="2168705"/>
          </a:xfrm>
          <a:prstGeom prst="rect">
            <a:avLst/>
          </a:prstGeom>
        </p:spPr>
      </p:pic>
      <p:sp>
        <p:nvSpPr>
          <p:cNvPr id="2" name="Text Placeholder 5">
            <a:extLst>
              <a:ext uri="{FF2B5EF4-FFF2-40B4-BE49-F238E27FC236}">
                <a16:creationId xmlns:a16="http://schemas.microsoft.com/office/drawing/2014/main" id="{503E1477-A4AB-FD1E-1507-BAE0CDCD1927}"/>
              </a:ext>
            </a:extLst>
          </p:cNvPr>
          <p:cNvSpPr txBox="1">
            <a:spLocks/>
          </p:cNvSpPr>
          <p:nvPr/>
        </p:nvSpPr>
        <p:spPr>
          <a:xfrm>
            <a:off x="2221242" y="5907585"/>
            <a:ext cx="858841" cy="327580"/>
          </a:xfrm>
          <a:prstGeom prst="rect">
            <a:avLst/>
          </a:prstGeom>
        </p:spPr>
        <p:txBody>
          <a:bodyPr vert="horz" lIns="91440" tIns="45720" rIns="91440" bIns="45720" rtlCol="0">
            <a:normAutofit fontScale="55000" lnSpcReduction="20000"/>
          </a:bodyPr>
          <a:lstStyle>
            <a:lvl1pPr marL="228600" indent="-228600" algn="l" defTabSz="914400" rtl="0" eaLnBrk="1" latinLnBrk="0" hangingPunct="1">
              <a:lnSpc>
                <a:spcPct val="90000"/>
              </a:lnSpc>
              <a:spcBef>
                <a:spcPts val="1800"/>
              </a:spcBef>
              <a:buClr>
                <a:schemeClr val="accent1">
                  <a:lumMod val="75000"/>
                </a:schemeClr>
              </a:buClr>
              <a:buSzPct val="100000"/>
              <a:buFont typeface="Arial"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Clr>
                <a:schemeClr val="accent1">
                  <a:lumMod val="75000"/>
                </a:schemeClr>
              </a:buClr>
              <a:buSzPct val="100000"/>
              <a:buFont typeface="Arial" pitchFamily="34" charset="0"/>
              <a:buChar char="▪"/>
              <a:defRPr sz="1800" kern="1200">
                <a:solidFill>
                  <a:schemeClr val="tx1"/>
                </a:solidFill>
                <a:latin typeface="+mn-lt"/>
                <a:ea typeface="+mn-ea"/>
                <a:cs typeface="+mn-cs"/>
              </a:defRPr>
            </a:lvl2pPr>
            <a:lvl3pPr marL="685800" indent="-179388" algn="l" defTabSz="914400" rtl="0" eaLnBrk="1" latinLnBrk="0" hangingPunct="1">
              <a:lnSpc>
                <a:spcPct val="90000"/>
              </a:lnSpc>
              <a:spcBef>
                <a:spcPts val="800"/>
              </a:spcBef>
              <a:buClr>
                <a:schemeClr val="accent1">
                  <a:lumMod val="75000"/>
                </a:schemeClr>
              </a:buClr>
              <a:buSzPct val="100000"/>
              <a:buFont typeface="Arial"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4pPr>
            <a:lvl5pPr marL="11430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6pPr>
            <a:lvl7pPr marL="16002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8pPr>
            <a:lvl9pPr marL="1878012" indent="0" algn="l" defTabSz="914400" rtl="0" eaLnBrk="1" latinLnBrk="0" hangingPunct="1">
              <a:lnSpc>
                <a:spcPct val="90000"/>
              </a:lnSpc>
              <a:spcBef>
                <a:spcPts val="600"/>
              </a:spcBef>
              <a:buClr>
                <a:schemeClr val="accent1">
                  <a:lumMod val="75000"/>
                </a:schemeClr>
              </a:buClr>
              <a:buSzPct val="100000"/>
              <a:buFont typeface="Arial" pitchFamily="34" charset="0"/>
              <a:buNone/>
              <a:defRPr sz="1400" kern="1200">
                <a:solidFill>
                  <a:schemeClr val="tx1"/>
                </a:solidFill>
                <a:latin typeface="+mn-lt"/>
                <a:ea typeface="+mn-ea"/>
                <a:cs typeface="+mn-cs"/>
              </a:defRPr>
            </a:lvl9pPr>
          </a:lstStyle>
          <a:p>
            <a:r>
              <a:rPr lang="en-IN" dirty="0"/>
              <a:t>figure6</a:t>
            </a:r>
          </a:p>
        </p:txBody>
      </p:sp>
      <p:sp>
        <p:nvSpPr>
          <p:cNvPr id="4" name="Text Placeholder 5">
            <a:extLst>
              <a:ext uri="{FF2B5EF4-FFF2-40B4-BE49-F238E27FC236}">
                <a16:creationId xmlns:a16="http://schemas.microsoft.com/office/drawing/2014/main" id="{E9B5D82D-B729-61C6-F3D1-38DBD3B17286}"/>
              </a:ext>
            </a:extLst>
          </p:cNvPr>
          <p:cNvSpPr txBox="1">
            <a:spLocks/>
          </p:cNvSpPr>
          <p:nvPr/>
        </p:nvSpPr>
        <p:spPr>
          <a:xfrm>
            <a:off x="5309347" y="5907585"/>
            <a:ext cx="858841" cy="327580"/>
          </a:xfrm>
          <a:prstGeom prst="rect">
            <a:avLst/>
          </a:prstGeom>
        </p:spPr>
        <p:txBody>
          <a:bodyPr vert="horz" lIns="91440" tIns="45720" rIns="91440" bIns="45720" rtlCol="0">
            <a:normAutofit fontScale="55000" lnSpcReduction="20000"/>
          </a:bodyPr>
          <a:lstStyle>
            <a:lvl1pPr marL="228600" indent="-228600" algn="l" defTabSz="914400" rtl="0" eaLnBrk="1" latinLnBrk="0" hangingPunct="1">
              <a:lnSpc>
                <a:spcPct val="90000"/>
              </a:lnSpc>
              <a:spcBef>
                <a:spcPts val="1800"/>
              </a:spcBef>
              <a:buClr>
                <a:schemeClr val="accent1">
                  <a:lumMod val="75000"/>
                </a:schemeClr>
              </a:buClr>
              <a:buSzPct val="100000"/>
              <a:buFont typeface="Arial"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Clr>
                <a:schemeClr val="accent1">
                  <a:lumMod val="75000"/>
                </a:schemeClr>
              </a:buClr>
              <a:buSzPct val="100000"/>
              <a:buFont typeface="Arial" pitchFamily="34" charset="0"/>
              <a:buChar char="▪"/>
              <a:defRPr sz="1800" kern="1200">
                <a:solidFill>
                  <a:schemeClr val="tx1"/>
                </a:solidFill>
                <a:latin typeface="+mn-lt"/>
                <a:ea typeface="+mn-ea"/>
                <a:cs typeface="+mn-cs"/>
              </a:defRPr>
            </a:lvl2pPr>
            <a:lvl3pPr marL="685800" indent="-179388" algn="l" defTabSz="914400" rtl="0" eaLnBrk="1" latinLnBrk="0" hangingPunct="1">
              <a:lnSpc>
                <a:spcPct val="90000"/>
              </a:lnSpc>
              <a:spcBef>
                <a:spcPts val="800"/>
              </a:spcBef>
              <a:buClr>
                <a:schemeClr val="accent1">
                  <a:lumMod val="75000"/>
                </a:schemeClr>
              </a:buClr>
              <a:buSzPct val="100000"/>
              <a:buFont typeface="Arial"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4pPr>
            <a:lvl5pPr marL="11430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6pPr>
            <a:lvl7pPr marL="16002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8pPr>
            <a:lvl9pPr marL="1878012" indent="0" algn="l" defTabSz="914400" rtl="0" eaLnBrk="1" latinLnBrk="0" hangingPunct="1">
              <a:lnSpc>
                <a:spcPct val="90000"/>
              </a:lnSpc>
              <a:spcBef>
                <a:spcPts val="600"/>
              </a:spcBef>
              <a:buClr>
                <a:schemeClr val="accent1">
                  <a:lumMod val="75000"/>
                </a:schemeClr>
              </a:buClr>
              <a:buSzPct val="100000"/>
              <a:buFont typeface="Arial" pitchFamily="34" charset="0"/>
              <a:buNone/>
              <a:defRPr sz="1400" kern="1200">
                <a:solidFill>
                  <a:schemeClr val="tx1"/>
                </a:solidFill>
                <a:latin typeface="+mn-lt"/>
                <a:ea typeface="+mn-ea"/>
                <a:cs typeface="+mn-cs"/>
              </a:defRPr>
            </a:lvl9pPr>
          </a:lstStyle>
          <a:p>
            <a:r>
              <a:rPr lang="en-IN" dirty="0"/>
              <a:t>figure7</a:t>
            </a:r>
          </a:p>
        </p:txBody>
      </p:sp>
      <p:sp>
        <p:nvSpPr>
          <p:cNvPr id="6" name="Text Placeholder 5">
            <a:extLst>
              <a:ext uri="{FF2B5EF4-FFF2-40B4-BE49-F238E27FC236}">
                <a16:creationId xmlns:a16="http://schemas.microsoft.com/office/drawing/2014/main" id="{92DFB98B-100E-4F95-21C8-2CCA6663C9D0}"/>
              </a:ext>
            </a:extLst>
          </p:cNvPr>
          <p:cNvSpPr txBox="1">
            <a:spLocks/>
          </p:cNvSpPr>
          <p:nvPr/>
        </p:nvSpPr>
        <p:spPr>
          <a:xfrm>
            <a:off x="8869903" y="5895270"/>
            <a:ext cx="858841" cy="327580"/>
          </a:xfrm>
          <a:prstGeom prst="rect">
            <a:avLst/>
          </a:prstGeom>
        </p:spPr>
        <p:txBody>
          <a:bodyPr vert="horz" lIns="91440" tIns="45720" rIns="91440" bIns="45720" rtlCol="0">
            <a:normAutofit fontScale="55000" lnSpcReduction="20000"/>
          </a:bodyPr>
          <a:lstStyle>
            <a:lvl1pPr marL="228600" indent="-228600" algn="l" defTabSz="914400" rtl="0" eaLnBrk="1" latinLnBrk="0" hangingPunct="1">
              <a:lnSpc>
                <a:spcPct val="90000"/>
              </a:lnSpc>
              <a:spcBef>
                <a:spcPts val="1800"/>
              </a:spcBef>
              <a:buClr>
                <a:schemeClr val="accent1">
                  <a:lumMod val="75000"/>
                </a:schemeClr>
              </a:buClr>
              <a:buSzPct val="100000"/>
              <a:buFont typeface="Arial"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Clr>
                <a:schemeClr val="accent1">
                  <a:lumMod val="75000"/>
                </a:schemeClr>
              </a:buClr>
              <a:buSzPct val="100000"/>
              <a:buFont typeface="Arial" pitchFamily="34" charset="0"/>
              <a:buChar char="▪"/>
              <a:defRPr sz="1800" kern="1200">
                <a:solidFill>
                  <a:schemeClr val="tx1"/>
                </a:solidFill>
                <a:latin typeface="+mn-lt"/>
                <a:ea typeface="+mn-ea"/>
                <a:cs typeface="+mn-cs"/>
              </a:defRPr>
            </a:lvl2pPr>
            <a:lvl3pPr marL="685800" indent="-179388" algn="l" defTabSz="914400" rtl="0" eaLnBrk="1" latinLnBrk="0" hangingPunct="1">
              <a:lnSpc>
                <a:spcPct val="90000"/>
              </a:lnSpc>
              <a:spcBef>
                <a:spcPts val="800"/>
              </a:spcBef>
              <a:buClr>
                <a:schemeClr val="accent1">
                  <a:lumMod val="75000"/>
                </a:schemeClr>
              </a:buClr>
              <a:buSzPct val="100000"/>
              <a:buFont typeface="Arial"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4pPr>
            <a:lvl5pPr marL="11430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6pPr>
            <a:lvl7pPr marL="16002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8pPr>
            <a:lvl9pPr marL="1878012" indent="0" algn="l" defTabSz="914400" rtl="0" eaLnBrk="1" latinLnBrk="0" hangingPunct="1">
              <a:lnSpc>
                <a:spcPct val="90000"/>
              </a:lnSpc>
              <a:spcBef>
                <a:spcPts val="600"/>
              </a:spcBef>
              <a:buClr>
                <a:schemeClr val="accent1">
                  <a:lumMod val="75000"/>
                </a:schemeClr>
              </a:buClr>
              <a:buSzPct val="100000"/>
              <a:buFont typeface="Arial" pitchFamily="34" charset="0"/>
              <a:buNone/>
              <a:defRPr sz="1400" kern="1200">
                <a:solidFill>
                  <a:schemeClr val="tx1"/>
                </a:solidFill>
                <a:latin typeface="+mn-lt"/>
                <a:ea typeface="+mn-ea"/>
                <a:cs typeface="+mn-cs"/>
              </a:defRPr>
            </a:lvl9pPr>
          </a:lstStyle>
          <a:p>
            <a:r>
              <a:rPr lang="en-IN" dirty="0"/>
              <a:t>figure8</a:t>
            </a:r>
          </a:p>
        </p:txBody>
      </p:sp>
    </p:spTree>
    <p:extLst>
      <p:ext uri="{BB962C8B-B14F-4D97-AF65-F5344CB8AC3E}">
        <p14:creationId xmlns:p14="http://schemas.microsoft.com/office/powerpoint/2010/main" val="1544302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44D482-22BF-9CDA-566B-1F3A02E77C1B}"/>
              </a:ext>
            </a:extLst>
          </p:cNvPr>
          <p:cNvSpPr>
            <a:spLocks noGrp="1"/>
          </p:cNvSpPr>
          <p:nvPr>
            <p:ph type="title"/>
          </p:nvPr>
        </p:nvSpPr>
        <p:spPr/>
        <p:txBody>
          <a:bodyPr/>
          <a:lstStyle/>
          <a:p>
            <a:r>
              <a:rPr lang="en-IN" dirty="0"/>
              <a:t>Floating Process</a:t>
            </a:r>
          </a:p>
        </p:txBody>
      </p:sp>
      <p:pic>
        <p:nvPicPr>
          <p:cNvPr id="5" name="Picture 4">
            <a:extLst>
              <a:ext uri="{FF2B5EF4-FFF2-40B4-BE49-F238E27FC236}">
                <a16:creationId xmlns:a16="http://schemas.microsoft.com/office/drawing/2014/main" id="{7B93E6F5-1EEE-3082-38B6-A1B99958448C}"/>
              </a:ext>
            </a:extLst>
          </p:cNvPr>
          <p:cNvPicPr>
            <a:picLocks noChangeAspect="1"/>
          </p:cNvPicPr>
          <p:nvPr/>
        </p:nvPicPr>
        <p:blipFill>
          <a:blip r:embed="rId2"/>
          <a:stretch>
            <a:fillRect/>
          </a:stretch>
        </p:blipFill>
        <p:spPr>
          <a:xfrm>
            <a:off x="5508708" y="537410"/>
            <a:ext cx="5387892" cy="3593682"/>
          </a:xfrm>
          <a:prstGeom prst="rect">
            <a:avLst/>
          </a:prstGeom>
        </p:spPr>
      </p:pic>
      <p:sp>
        <p:nvSpPr>
          <p:cNvPr id="6" name="Text Placeholder 5">
            <a:extLst>
              <a:ext uri="{FF2B5EF4-FFF2-40B4-BE49-F238E27FC236}">
                <a16:creationId xmlns:a16="http://schemas.microsoft.com/office/drawing/2014/main" id="{11E3A496-DDAF-B9F5-9A59-6C42657EA126}"/>
              </a:ext>
            </a:extLst>
          </p:cNvPr>
          <p:cNvSpPr txBox="1">
            <a:spLocks/>
          </p:cNvSpPr>
          <p:nvPr/>
        </p:nvSpPr>
        <p:spPr>
          <a:xfrm>
            <a:off x="7760867" y="4138632"/>
            <a:ext cx="763587" cy="278445"/>
          </a:xfrm>
          <a:prstGeom prst="rect">
            <a:avLst/>
          </a:prstGeom>
        </p:spPr>
        <p:txBody>
          <a:bodyPr vert="horz" lIns="91440" tIns="45720" rIns="91440" bIns="45720" rtlCol="0">
            <a:normAutofit fontScale="70000" lnSpcReduction="20000"/>
          </a:bodyPr>
          <a:lstStyle>
            <a:lvl1pPr marL="0" indent="0" algn="l" defTabSz="914400" rtl="0" eaLnBrk="1" latinLnBrk="0" hangingPunct="1">
              <a:lnSpc>
                <a:spcPct val="90000"/>
              </a:lnSpc>
              <a:spcBef>
                <a:spcPts val="0"/>
              </a:spcBef>
              <a:buClr>
                <a:schemeClr val="accent1">
                  <a:lumMod val="75000"/>
                </a:schemeClr>
              </a:buClr>
              <a:buSzPct val="100000"/>
              <a:buFont typeface="Arial" pitchFamily="34" charset="0"/>
              <a:buNone/>
              <a:defRPr sz="2000" b="0" kern="1200">
                <a:solidFill>
                  <a:schemeClr val="tx1"/>
                </a:solidFill>
                <a:latin typeface="+mn-lt"/>
                <a:ea typeface="+mn-ea"/>
                <a:cs typeface="+mn-cs"/>
              </a:defRPr>
            </a:lvl1pPr>
            <a:lvl2pPr marL="457200" indent="0" algn="l" defTabSz="914400" rtl="0" eaLnBrk="1" latinLnBrk="0" hangingPunct="1">
              <a:lnSpc>
                <a:spcPct val="90000"/>
              </a:lnSpc>
              <a:spcBef>
                <a:spcPts val="1200"/>
              </a:spcBef>
              <a:buClr>
                <a:schemeClr val="accent1">
                  <a:lumMod val="75000"/>
                </a:schemeClr>
              </a:buClr>
              <a:buSzPct val="100000"/>
              <a:buFont typeface="Arial" pitchFamily="34" charset="0"/>
              <a:buNone/>
              <a:defRPr sz="2000" kern="1200">
                <a:solidFill>
                  <a:schemeClr val="tx1"/>
                </a:solidFill>
                <a:latin typeface="+mn-lt"/>
                <a:ea typeface="+mn-ea"/>
                <a:cs typeface="+mn-cs"/>
              </a:defRPr>
            </a:lvl2pPr>
            <a:lvl3pPr marL="914400" indent="0" algn="l" defTabSz="914400" rtl="0" eaLnBrk="1" latinLnBrk="0" hangingPunct="1">
              <a:lnSpc>
                <a:spcPct val="90000"/>
              </a:lnSpc>
              <a:spcBef>
                <a:spcPts val="800"/>
              </a:spcBef>
              <a:buClr>
                <a:schemeClr val="accent1">
                  <a:lumMod val="75000"/>
                </a:schemeClr>
              </a:buClr>
              <a:buSzPct val="100000"/>
              <a:buFont typeface="Arial" pitchFamily="34" charset="0"/>
              <a:buNone/>
              <a:defRPr sz="1800" kern="1200">
                <a:solidFill>
                  <a:schemeClr val="tx1"/>
                </a:solidFill>
                <a:latin typeface="+mn-lt"/>
                <a:ea typeface="+mn-ea"/>
                <a:cs typeface="+mn-cs"/>
              </a:defRPr>
            </a:lvl3pPr>
            <a:lvl4pPr marL="1371600" indent="0" algn="l" defTabSz="914400" rtl="0" eaLnBrk="1" latinLnBrk="0" hangingPunct="1">
              <a:lnSpc>
                <a:spcPct val="90000"/>
              </a:lnSpc>
              <a:spcBef>
                <a:spcPts val="800"/>
              </a:spcBef>
              <a:buClr>
                <a:schemeClr val="accent1">
                  <a:lumMod val="75000"/>
                </a:schemeClr>
              </a:buClr>
              <a:buSzPct val="100000"/>
              <a:buFont typeface="Arial" pitchFamily="34" charset="0"/>
              <a:buNone/>
              <a:defRPr sz="1600" kern="1200">
                <a:solidFill>
                  <a:schemeClr val="tx1"/>
                </a:solidFill>
                <a:latin typeface="+mn-lt"/>
                <a:ea typeface="+mn-ea"/>
                <a:cs typeface="+mn-cs"/>
              </a:defRPr>
            </a:lvl4pPr>
            <a:lvl5pPr marL="1828800" indent="0" algn="l" defTabSz="914400" rtl="0" eaLnBrk="1" latinLnBrk="0" hangingPunct="1">
              <a:lnSpc>
                <a:spcPct val="90000"/>
              </a:lnSpc>
              <a:spcBef>
                <a:spcPts val="600"/>
              </a:spcBef>
              <a:buClr>
                <a:schemeClr val="accent1">
                  <a:lumMod val="75000"/>
                </a:schemeClr>
              </a:buClr>
              <a:buSzPct val="100000"/>
              <a:buFont typeface="Arial" pitchFamily="34" charset="0"/>
              <a:buNone/>
              <a:defRPr sz="1600" kern="1200">
                <a:solidFill>
                  <a:schemeClr val="tx1"/>
                </a:solidFill>
                <a:latin typeface="+mn-lt"/>
                <a:ea typeface="+mn-ea"/>
                <a:cs typeface="+mn-cs"/>
              </a:defRPr>
            </a:lvl5pPr>
            <a:lvl6pPr marL="2286000" indent="0" algn="l" defTabSz="914400" rtl="0" eaLnBrk="1" latinLnBrk="0" hangingPunct="1">
              <a:lnSpc>
                <a:spcPct val="90000"/>
              </a:lnSpc>
              <a:spcBef>
                <a:spcPts val="600"/>
              </a:spcBef>
              <a:buClr>
                <a:schemeClr val="accent1">
                  <a:lumMod val="75000"/>
                </a:schemeClr>
              </a:buClr>
              <a:buSzPct val="100000"/>
              <a:buFont typeface="Arial" pitchFamily="34" charset="0"/>
              <a:buNone/>
              <a:defRPr sz="1600" kern="1200">
                <a:solidFill>
                  <a:schemeClr val="tx1"/>
                </a:solidFill>
                <a:latin typeface="+mn-lt"/>
                <a:ea typeface="+mn-ea"/>
                <a:cs typeface="+mn-cs"/>
              </a:defRPr>
            </a:lvl6pPr>
            <a:lvl7pPr marL="2743200" indent="0" algn="l" defTabSz="914400" rtl="0" eaLnBrk="1" latinLnBrk="0" hangingPunct="1">
              <a:lnSpc>
                <a:spcPct val="90000"/>
              </a:lnSpc>
              <a:spcBef>
                <a:spcPts val="600"/>
              </a:spcBef>
              <a:buClr>
                <a:schemeClr val="accent1">
                  <a:lumMod val="75000"/>
                </a:schemeClr>
              </a:buClr>
              <a:buSzPct val="100000"/>
              <a:buFont typeface="Arial" pitchFamily="34" charset="0"/>
              <a:buNone/>
              <a:defRPr sz="1600" kern="1200">
                <a:solidFill>
                  <a:schemeClr val="tx1"/>
                </a:solidFill>
                <a:latin typeface="+mn-lt"/>
                <a:ea typeface="+mn-ea"/>
                <a:cs typeface="+mn-cs"/>
              </a:defRPr>
            </a:lvl7pPr>
            <a:lvl8pPr marL="3200400" indent="0" algn="l" defTabSz="914400" rtl="0" eaLnBrk="1" latinLnBrk="0" hangingPunct="1">
              <a:lnSpc>
                <a:spcPct val="90000"/>
              </a:lnSpc>
              <a:spcBef>
                <a:spcPts val="600"/>
              </a:spcBef>
              <a:buClr>
                <a:schemeClr val="accent1">
                  <a:lumMod val="75000"/>
                </a:schemeClr>
              </a:buClr>
              <a:buSzPct val="100000"/>
              <a:buFont typeface="Arial" pitchFamily="34" charset="0"/>
              <a:buNone/>
              <a:defRPr sz="1600" kern="1200">
                <a:solidFill>
                  <a:schemeClr val="tx1"/>
                </a:solidFill>
                <a:latin typeface="+mn-lt"/>
                <a:ea typeface="+mn-ea"/>
                <a:cs typeface="+mn-cs"/>
              </a:defRPr>
            </a:lvl8pPr>
            <a:lvl9pPr marL="3657600" indent="0" algn="l" defTabSz="914400" rtl="0" eaLnBrk="1" latinLnBrk="0" hangingPunct="1">
              <a:lnSpc>
                <a:spcPct val="90000"/>
              </a:lnSpc>
              <a:spcBef>
                <a:spcPts val="600"/>
              </a:spcBef>
              <a:buClr>
                <a:schemeClr val="accent1">
                  <a:lumMod val="75000"/>
                </a:schemeClr>
              </a:buClr>
              <a:buSzPct val="100000"/>
              <a:buFont typeface="Arial" pitchFamily="34" charset="0"/>
              <a:buNone/>
              <a:defRPr sz="1600" kern="1200">
                <a:solidFill>
                  <a:schemeClr val="tx1"/>
                </a:solidFill>
                <a:latin typeface="+mn-lt"/>
                <a:ea typeface="+mn-ea"/>
                <a:cs typeface="+mn-cs"/>
              </a:defRPr>
            </a:lvl9pPr>
          </a:lstStyle>
          <a:p>
            <a:r>
              <a:rPr lang="en-IN" dirty="0"/>
              <a:t>figure9</a:t>
            </a:r>
          </a:p>
        </p:txBody>
      </p:sp>
    </p:spTree>
    <p:extLst>
      <p:ext uri="{BB962C8B-B14F-4D97-AF65-F5344CB8AC3E}">
        <p14:creationId xmlns:p14="http://schemas.microsoft.com/office/powerpoint/2010/main" val="35766532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EE4B8A-2B84-1C63-924E-7B00CB0347F0}"/>
              </a:ext>
            </a:extLst>
          </p:cNvPr>
          <p:cNvSpPr>
            <a:spLocks noGrp="1"/>
          </p:cNvSpPr>
          <p:nvPr>
            <p:ph type="title"/>
          </p:nvPr>
        </p:nvSpPr>
        <p:spPr/>
        <p:txBody>
          <a:bodyPr/>
          <a:lstStyle/>
          <a:p>
            <a:r>
              <a:rPr lang="en-IN" dirty="0"/>
              <a:t>Floating Process</a:t>
            </a:r>
          </a:p>
        </p:txBody>
      </p:sp>
      <p:sp>
        <p:nvSpPr>
          <p:cNvPr id="3" name="Content Placeholder 2">
            <a:extLst>
              <a:ext uri="{FF2B5EF4-FFF2-40B4-BE49-F238E27FC236}">
                <a16:creationId xmlns:a16="http://schemas.microsoft.com/office/drawing/2014/main" id="{6EB6A999-7537-DBE6-646B-D7EDD572E9CD}"/>
              </a:ext>
            </a:extLst>
          </p:cNvPr>
          <p:cNvSpPr>
            <a:spLocks noGrp="1"/>
          </p:cNvSpPr>
          <p:nvPr>
            <p:ph idx="1"/>
          </p:nvPr>
        </p:nvSpPr>
        <p:spPr>
          <a:xfrm>
            <a:off x="1295400" y="2871537"/>
            <a:ext cx="9601200" cy="2919663"/>
          </a:xfrm>
        </p:spPr>
        <p:txBody>
          <a:bodyPr>
            <a:normAutofit/>
          </a:bodyPr>
          <a:lstStyle/>
          <a:p>
            <a:r>
              <a:rPr lang="en-US" sz="1700" b="1" dirty="0"/>
              <a:t>Ore Preparation</a:t>
            </a:r>
            <a:r>
              <a:rPr lang="en-US" sz="1700" dirty="0"/>
              <a:t>: The mined iron ore is crushed into small pieces and ground to a fine powder. This step prepares the ore for the flotation process by increasing the surface area for chemical reactions.</a:t>
            </a:r>
          </a:p>
          <a:p>
            <a:r>
              <a:rPr lang="en-US" sz="1700" b="1" dirty="0"/>
              <a:t>Conditioning</a:t>
            </a:r>
            <a:r>
              <a:rPr lang="en-US" sz="1700" dirty="0"/>
              <a:t>: The finely ground ore is mixed with water and chemical reagents in flotation tanks. The reagents, known as collectors, attach themselves to the surfaces of the desired mineral particles (iron-bearing minerals), making them hydrophobic (repel water).</a:t>
            </a:r>
          </a:p>
          <a:p>
            <a:r>
              <a:rPr lang="en-US" sz="1700" b="1" dirty="0"/>
              <a:t>Flotation</a:t>
            </a:r>
            <a:r>
              <a:rPr lang="en-US" sz="1700" dirty="0"/>
              <a:t>: Air bubbles are introduced into the flotation tanks. The hydrophobic mineral particles adhere to the air bubbles and float to the surface of the tank, forming a froth layer. This froth, which contains the valuable minerals, is skimmed off while the gangue (unwanted minerals and impurities) sinks to the bottom.</a:t>
            </a:r>
            <a:endParaRPr lang="en-IN" sz="1700" dirty="0"/>
          </a:p>
        </p:txBody>
      </p:sp>
      <p:sp>
        <p:nvSpPr>
          <p:cNvPr id="5" name="TextBox 4">
            <a:extLst>
              <a:ext uri="{FF2B5EF4-FFF2-40B4-BE49-F238E27FC236}">
                <a16:creationId xmlns:a16="http://schemas.microsoft.com/office/drawing/2014/main" id="{32BBF336-C485-C666-379A-07D53633621E}"/>
              </a:ext>
            </a:extLst>
          </p:cNvPr>
          <p:cNvSpPr txBox="1"/>
          <p:nvPr/>
        </p:nvSpPr>
        <p:spPr>
          <a:xfrm>
            <a:off x="1295400" y="1798638"/>
            <a:ext cx="9601200" cy="877163"/>
          </a:xfrm>
          <a:prstGeom prst="rect">
            <a:avLst/>
          </a:prstGeom>
          <a:noFill/>
        </p:spPr>
        <p:txBody>
          <a:bodyPr wrap="square" rtlCol="0">
            <a:spAutoFit/>
          </a:bodyPr>
          <a:lstStyle/>
          <a:p>
            <a:r>
              <a:rPr lang="en-US" sz="1700" dirty="0"/>
              <a:t>The floating process in iron ore mining, also known as froth flotation, is a method used to separate fine particles of minerals from unwanted gangue. Here’s an overview of the floating process in iron ore mining:</a:t>
            </a:r>
            <a:endParaRPr lang="en-IN" sz="1700" dirty="0">
              <a:solidFill>
                <a:sysClr val="windowText" lastClr="000000"/>
              </a:solidFill>
            </a:endParaRPr>
          </a:p>
        </p:txBody>
      </p:sp>
    </p:spTree>
    <p:extLst>
      <p:ext uri="{BB962C8B-B14F-4D97-AF65-F5344CB8AC3E}">
        <p14:creationId xmlns:p14="http://schemas.microsoft.com/office/powerpoint/2010/main" val="28240424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5E6DC74-6880-2349-2872-3F2D5F1066F1}"/>
              </a:ext>
            </a:extLst>
          </p:cNvPr>
          <p:cNvSpPr>
            <a:spLocks noGrp="1"/>
          </p:cNvSpPr>
          <p:nvPr>
            <p:ph idx="1"/>
          </p:nvPr>
        </p:nvSpPr>
        <p:spPr>
          <a:xfrm>
            <a:off x="1295400" y="1419726"/>
            <a:ext cx="9601200" cy="2871536"/>
          </a:xfrm>
        </p:spPr>
        <p:txBody>
          <a:bodyPr>
            <a:normAutofit/>
          </a:bodyPr>
          <a:lstStyle/>
          <a:p>
            <a:r>
              <a:rPr lang="en-US" sz="1700" b="1" dirty="0"/>
              <a:t>Separation</a:t>
            </a:r>
            <a:r>
              <a:rPr lang="en-US" sz="1700" dirty="0"/>
              <a:t>: The froth containing the iron-bearing minerals is collected and further processed to produce a concentrate with high iron content. This concentrate is then filtered, dried, and transported for further processing in steel production.</a:t>
            </a:r>
          </a:p>
          <a:p>
            <a:r>
              <a:rPr lang="en-US" sz="1700" b="1" dirty="0"/>
              <a:t>Tailings</a:t>
            </a:r>
            <a:r>
              <a:rPr lang="en-US" sz="1700" dirty="0"/>
              <a:t>: The gangue material that sinks to the bottom of the flotation tanks, known as tailings, is often disposed of in tailings ponds or returned to the mined area. Efforts are made to manage tailings responsibly to minimize environmental impact.</a:t>
            </a:r>
          </a:p>
          <a:p>
            <a:r>
              <a:rPr lang="en-US" sz="1700" b="1" dirty="0"/>
              <a:t>Control and Optimization</a:t>
            </a:r>
            <a:r>
              <a:rPr lang="en-US" sz="1700" dirty="0"/>
              <a:t>: The flotation process is controlled and optimized through monitoring and adjusting parameters such as pH, reagent dosage, air flow rate, and froth depth. This ensures maximum recovery of valuable minerals and efficient operation.</a:t>
            </a:r>
            <a:endParaRPr lang="en-IN" sz="1700" dirty="0"/>
          </a:p>
        </p:txBody>
      </p:sp>
      <p:sp>
        <p:nvSpPr>
          <p:cNvPr id="4" name="TextBox 3">
            <a:extLst>
              <a:ext uri="{FF2B5EF4-FFF2-40B4-BE49-F238E27FC236}">
                <a16:creationId xmlns:a16="http://schemas.microsoft.com/office/drawing/2014/main" id="{EC463DE3-68A3-2C02-3E2A-BEE0C2471534}"/>
              </a:ext>
            </a:extLst>
          </p:cNvPr>
          <p:cNvSpPr txBox="1"/>
          <p:nvPr/>
        </p:nvSpPr>
        <p:spPr>
          <a:xfrm>
            <a:off x="1544051" y="4363671"/>
            <a:ext cx="9601200" cy="1138773"/>
          </a:xfrm>
          <a:prstGeom prst="rect">
            <a:avLst/>
          </a:prstGeom>
          <a:noFill/>
        </p:spPr>
        <p:txBody>
          <a:bodyPr wrap="square" rtlCol="0">
            <a:spAutoFit/>
          </a:bodyPr>
          <a:lstStyle/>
          <a:p>
            <a:r>
              <a:rPr lang="en-US" sz="1700" dirty="0"/>
              <a:t>The flotation process is widely used in iron ore mining and other mineral processing industries because it allows for the selective separation of minerals based on their physical and chemical properties. It is crucial for producing high-grade iron ore concentrates that are essential for steelmaking and various industrial applications.</a:t>
            </a:r>
            <a:endParaRPr lang="en-IN" sz="1700" dirty="0">
              <a:solidFill>
                <a:sysClr val="windowText" lastClr="000000"/>
              </a:solidFill>
            </a:endParaRPr>
          </a:p>
        </p:txBody>
      </p:sp>
    </p:spTree>
    <p:extLst>
      <p:ext uri="{BB962C8B-B14F-4D97-AF65-F5344CB8AC3E}">
        <p14:creationId xmlns:p14="http://schemas.microsoft.com/office/powerpoint/2010/main" val="24936724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F1AA86-1A48-5D3E-F1DB-10A0747B706C}"/>
              </a:ext>
            </a:extLst>
          </p:cNvPr>
          <p:cNvSpPr>
            <a:spLocks noGrp="1"/>
          </p:cNvSpPr>
          <p:nvPr>
            <p:ph type="title"/>
          </p:nvPr>
        </p:nvSpPr>
        <p:spPr/>
        <p:txBody>
          <a:bodyPr/>
          <a:lstStyle/>
          <a:p>
            <a:r>
              <a:rPr lang="en-IN" dirty="0"/>
              <a:t>Machine Learning Model</a:t>
            </a:r>
          </a:p>
        </p:txBody>
      </p:sp>
      <p:pic>
        <p:nvPicPr>
          <p:cNvPr id="5" name="Picture 4">
            <a:extLst>
              <a:ext uri="{FF2B5EF4-FFF2-40B4-BE49-F238E27FC236}">
                <a16:creationId xmlns:a16="http://schemas.microsoft.com/office/drawing/2014/main" id="{F603CBF6-F390-D416-0169-C7C20C8CE212}"/>
              </a:ext>
            </a:extLst>
          </p:cNvPr>
          <p:cNvPicPr>
            <a:picLocks noChangeAspect="1"/>
          </p:cNvPicPr>
          <p:nvPr/>
        </p:nvPicPr>
        <p:blipFill>
          <a:blip r:embed="rId2"/>
          <a:stretch>
            <a:fillRect/>
          </a:stretch>
        </p:blipFill>
        <p:spPr>
          <a:xfrm>
            <a:off x="2605059" y="296778"/>
            <a:ext cx="6787593" cy="3818021"/>
          </a:xfrm>
          <a:prstGeom prst="rect">
            <a:avLst/>
          </a:prstGeom>
        </p:spPr>
      </p:pic>
      <p:sp>
        <p:nvSpPr>
          <p:cNvPr id="4" name="Text Placeholder 5">
            <a:extLst>
              <a:ext uri="{FF2B5EF4-FFF2-40B4-BE49-F238E27FC236}">
                <a16:creationId xmlns:a16="http://schemas.microsoft.com/office/drawing/2014/main" id="{37E4CBFD-F1E1-88D3-3D3E-C3E0316A3297}"/>
              </a:ext>
            </a:extLst>
          </p:cNvPr>
          <p:cNvSpPr txBox="1">
            <a:spLocks/>
          </p:cNvSpPr>
          <p:nvPr/>
        </p:nvSpPr>
        <p:spPr>
          <a:xfrm>
            <a:off x="5617061" y="4122339"/>
            <a:ext cx="763587" cy="278445"/>
          </a:xfrm>
          <a:prstGeom prst="rect">
            <a:avLst/>
          </a:prstGeom>
        </p:spPr>
        <p:txBody>
          <a:bodyPr vert="horz" lIns="91440" tIns="45720" rIns="91440" bIns="45720" rtlCol="0">
            <a:normAutofit fontScale="55000" lnSpcReduction="20000"/>
          </a:bodyPr>
          <a:lstStyle>
            <a:lvl1pPr marL="0" indent="0" algn="l" defTabSz="914400" rtl="0" eaLnBrk="1" latinLnBrk="0" hangingPunct="1">
              <a:lnSpc>
                <a:spcPct val="90000"/>
              </a:lnSpc>
              <a:spcBef>
                <a:spcPts val="0"/>
              </a:spcBef>
              <a:buClr>
                <a:schemeClr val="accent1">
                  <a:lumMod val="75000"/>
                </a:schemeClr>
              </a:buClr>
              <a:buSzPct val="100000"/>
              <a:buFont typeface="Arial" pitchFamily="34" charset="0"/>
              <a:buNone/>
              <a:defRPr sz="2000" b="0" kern="1200">
                <a:solidFill>
                  <a:schemeClr val="tx1"/>
                </a:solidFill>
                <a:latin typeface="+mn-lt"/>
                <a:ea typeface="+mn-ea"/>
                <a:cs typeface="+mn-cs"/>
              </a:defRPr>
            </a:lvl1pPr>
            <a:lvl2pPr marL="457200" indent="0" algn="l" defTabSz="914400" rtl="0" eaLnBrk="1" latinLnBrk="0" hangingPunct="1">
              <a:lnSpc>
                <a:spcPct val="90000"/>
              </a:lnSpc>
              <a:spcBef>
                <a:spcPts val="1200"/>
              </a:spcBef>
              <a:buClr>
                <a:schemeClr val="accent1">
                  <a:lumMod val="75000"/>
                </a:schemeClr>
              </a:buClr>
              <a:buSzPct val="100000"/>
              <a:buFont typeface="Arial" pitchFamily="34" charset="0"/>
              <a:buNone/>
              <a:defRPr sz="2000" kern="1200">
                <a:solidFill>
                  <a:schemeClr val="tx1"/>
                </a:solidFill>
                <a:latin typeface="+mn-lt"/>
                <a:ea typeface="+mn-ea"/>
                <a:cs typeface="+mn-cs"/>
              </a:defRPr>
            </a:lvl2pPr>
            <a:lvl3pPr marL="914400" indent="0" algn="l" defTabSz="914400" rtl="0" eaLnBrk="1" latinLnBrk="0" hangingPunct="1">
              <a:lnSpc>
                <a:spcPct val="90000"/>
              </a:lnSpc>
              <a:spcBef>
                <a:spcPts val="800"/>
              </a:spcBef>
              <a:buClr>
                <a:schemeClr val="accent1">
                  <a:lumMod val="75000"/>
                </a:schemeClr>
              </a:buClr>
              <a:buSzPct val="100000"/>
              <a:buFont typeface="Arial" pitchFamily="34" charset="0"/>
              <a:buNone/>
              <a:defRPr sz="1800" kern="1200">
                <a:solidFill>
                  <a:schemeClr val="tx1"/>
                </a:solidFill>
                <a:latin typeface="+mn-lt"/>
                <a:ea typeface="+mn-ea"/>
                <a:cs typeface="+mn-cs"/>
              </a:defRPr>
            </a:lvl3pPr>
            <a:lvl4pPr marL="1371600" indent="0" algn="l" defTabSz="914400" rtl="0" eaLnBrk="1" latinLnBrk="0" hangingPunct="1">
              <a:lnSpc>
                <a:spcPct val="90000"/>
              </a:lnSpc>
              <a:spcBef>
                <a:spcPts val="800"/>
              </a:spcBef>
              <a:buClr>
                <a:schemeClr val="accent1">
                  <a:lumMod val="75000"/>
                </a:schemeClr>
              </a:buClr>
              <a:buSzPct val="100000"/>
              <a:buFont typeface="Arial" pitchFamily="34" charset="0"/>
              <a:buNone/>
              <a:defRPr sz="1600" kern="1200">
                <a:solidFill>
                  <a:schemeClr val="tx1"/>
                </a:solidFill>
                <a:latin typeface="+mn-lt"/>
                <a:ea typeface="+mn-ea"/>
                <a:cs typeface="+mn-cs"/>
              </a:defRPr>
            </a:lvl4pPr>
            <a:lvl5pPr marL="1828800" indent="0" algn="l" defTabSz="914400" rtl="0" eaLnBrk="1" latinLnBrk="0" hangingPunct="1">
              <a:lnSpc>
                <a:spcPct val="90000"/>
              </a:lnSpc>
              <a:spcBef>
                <a:spcPts val="600"/>
              </a:spcBef>
              <a:buClr>
                <a:schemeClr val="accent1">
                  <a:lumMod val="75000"/>
                </a:schemeClr>
              </a:buClr>
              <a:buSzPct val="100000"/>
              <a:buFont typeface="Arial" pitchFamily="34" charset="0"/>
              <a:buNone/>
              <a:defRPr sz="1600" kern="1200">
                <a:solidFill>
                  <a:schemeClr val="tx1"/>
                </a:solidFill>
                <a:latin typeface="+mn-lt"/>
                <a:ea typeface="+mn-ea"/>
                <a:cs typeface="+mn-cs"/>
              </a:defRPr>
            </a:lvl5pPr>
            <a:lvl6pPr marL="2286000" indent="0" algn="l" defTabSz="914400" rtl="0" eaLnBrk="1" latinLnBrk="0" hangingPunct="1">
              <a:lnSpc>
                <a:spcPct val="90000"/>
              </a:lnSpc>
              <a:spcBef>
                <a:spcPts val="600"/>
              </a:spcBef>
              <a:buClr>
                <a:schemeClr val="accent1">
                  <a:lumMod val="75000"/>
                </a:schemeClr>
              </a:buClr>
              <a:buSzPct val="100000"/>
              <a:buFont typeface="Arial" pitchFamily="34" charset="0"/>
              <a:buNone/>
              <a:defRPr sz="1600" kern="1200">
                <a:solidFill>
                  <a:schemeClr val="tx1"/>
                </a:solidFill>
                <a:latin typeface="+mn-lt"/>
                <a:ea typeface="+mn-ea"/>
                <a:cs typeface="+mn-cs"/>
              </a:defRPr>
            </a:lvl6pPr>
            <a:lvl7pPr marL="2743200" indent="0" algn="l" defTabSz="914400" rtl="0" eaLnBrk="1" latinLnBrk="0" hangingPunct="1">
              <a:lnSpc>
                <a:spcPct val="90000"/>
              </a:lnSpc>
              <a:spcBef>
                <a:spcPts val="600"/>
              </a:spcBef>
              <a:buClr>
                <a:schemeClr val="accent1">
                  <a:lumMod val="75000"/>
                </a:schemeClr>
              </a:buClr>
              <a:buSzPct val="100000"/>
              <a:buFont typeface="Arial" pitchFamily="34" charset="0"/>
              <a:buNone/>
              <a:defRPr sz="1600" kern="1200">
                <a:solidFill>
                  <a:schemeClr val="tx1"/>
                </a:solidFill>
                <a:latin typeface="+mn-lt"/>
                <a:ea typeface="+mn-ea"/>
                <a:cs typeface="+mn-cs"/>
              </a:defRPr>
            </a:lvl7pPr>
            <a:lvl8pPr marL="3200400" indent="0" algn="l" defTabSz="914400" rtl="0" eaLnBrk="1" latinLnBrk="0" hangingPunct="1">
              <a:lnSpc>
                <a:spcPct val="90000"/>
              </a:lnSpc>
              <a:spcBef>
                <a:spcPts val="600"/>
              </a:spcBef>
              <a:buClr>
                <a:schemeClr val="accent1">
                  <a:lumMod val="75000"/>
                </a:schemeClr>
              </a:buClr>
              <a:buSzPct val="100000"/>
              <a:buFont typeface="Arial" pitchFamily="34" charset="0"/>
              <a:buNone/>
              <a:defRPr sz="1600" kern="1200">
                <a:solidFill>
                  <a:schemeClr val="tx1"/>
                </a:solidFill>
                <a:latin typeface="+mn-lt"/>
                <a:ea typeface="+mn-ea"/>
                <a:cs typeface="+mn-cs"/>
              </a:defRPr>
            </a:lvl8pPr>
            <a:lvl9pPr marL="3657600" indent="0" algn="l" defTabSz="914400" rtl="0" eaLnBrk="1" latinLnBrk="0" hangingPunct="1">
              <a:lnSpc>
                <a:spcPct val="90000"/>
              </a:lnSpc>
              <a:spcBef>
                <a:spcPts val="600"/>
              </a:spcBef>
              <a:buClr>
                <a:schemeClr val="accent1">
                  <a:lumMod val="75000"/>
                </a:schemeClr>
              </a:buClr>
              <a:buSzPct val="100000"/>
              <a:buFont typeface="Arial" pitchFamily="34" charset="0"/>
              <a:buNone/>
              <a:defRPr sz="1600" kern="1200">
                <a:solidFill>
                  <a:schemeClr val="tx1"/>
                </a:solidFill>
                <a:latin typeface="+mn-lt"/>
                <a:ea typeface="+mn-ea"/>
                <a:cs typeface="+mn-cs"/>
              </a:defRPr>
            </a:lvl9pPr>
          </a:lstStyle>
          <a:p>
            <a:r>
              <a:rPr lang="en-IN" dirty="0"/>
              <a:t>figure10</a:t>
            </a:r>
          </a:p>
        </p:txBody>
      </p:sp>
    </p:spTree>
    <p:extLst>
      <p:ext uri="{BB962C8B-B14F-4D97-AF65-F5344CB8AC3E}">
        <p14:creationId xmlns:p14="http://schemas.microsoft.com/office/powerpoint/2010/main" val="30975365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Steps for Machine Learning Model</a:t>
            </a:r>
          </a:p>
        </p:txBody>
      </p:sp>
      <p:graphicFrame>
        <p:nvGraphicFramePr>
          <p:cNvPr id="4" name="Content Placeholder 3" descr="Process Arrows diagram showing 3 steps arranged from left to right with task descriptions for each group"/>
          <p:cNvGraphicFramePr>
            <a:graphicFrameLocks noGrp="1"/>
          </p:cNvGraphicFramePr>
          <p:nvPr>
            <p:ph idx="1"/>
            <p:extLst>
              <p:ext uri="{D42A27DB-BD31-4B8C-83A1-F6EECF244321}">
                <p14:modId xmlns:p14="http://schemas.microsoft.com/office/powerpoint/2010/main" val="59418494"/>
              </p:ext>
            </p:extLst>
          </p:nvPr>
        </p:nvGraphicFramePr>
        <p:xfrm>
          <a:off x="1295400" y="1981200"/>
          <a:ext cx="9601200" cy="3810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615158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977E6F-21D4-0DF2-EEC1-5654626D9E6A}"/>
              </a:ext>
            </a:extLst>
          </p:cNvPr>
          <p:cNvSpPr>
            <a:spLocks noGrp="1"/>
          </p:cNvSpPr>
          <p:nvPr>
            <p:ph type="title"/>
          </p:nvPr>
        </p:nvSpPr>
        <p:spPr/>
        <p:txBody>
          <a:bodyPr/>
          <a:lstStyle/>
          <a:p>
            <a:r>
              <a:rPr lang="en-IN" dirty="0"/>
              <a:t>Data Cleaning</a:t>
            </a:r>
          </a:p>
        </p:txBody>
      </p:sp>
      <p:sp>
        <p:nvSpPr>
          <p:cNvPr id="3" name="Content Placeholder 2">
            <a:extLst>
              <a:ext uri="{FF2B5EF4-FFF2-40B4-BE49-F238E27FC236}">
                <a16:creationId xmlns:a16="http://schemas.microsoft.com/office/drawing/2014/main" id="{A4B95967-0077-6034-9AA6-A60E400DFB52}"/>
              </a:ext>
            </a:extLst>
          </p:cNvPr>
          <p:cNvSpPr>
            <a:spLocks noGrp="1"/>
          </p:cNvSpPr>
          <p:nvPr>
            <p:ph idx="1"/>
          </p:nvPr>
        </p:nvSpPr>
        <p:spPr>
          <a:xfrm>
            <a:off x="1351548" y="1828801"/>
            <a:ext cx="9601200" cy="4211052"/>
          </a:xfrm>
        </p:spPr>
        <p:txBody>
          <a:bodyPr/>
          <a:lstStyle/>
          <a:p>
            <a:r>
              <a:rPr lang="en-US" sz="1600" b="1" dirty="0"/>
              <a:t>Loading Data</a:t>
            </a:r>
            <a:r>
              <a:rPr lang="en-US" sz="1600" dirty="0"/>
              <a:t>: Data is loaded from file_name.csv, parsed with dates, and decimals specified as commas.</a:t>
            </a:r>
          </a:p>
          <a:p>
            <a:r>
              <a:rPr lang="en-US" sz="1600" b="1" dirty="0"/>
              <a:t>Removing Negative Values</a:t>
            </a:r>
            <a:r>
              <a:rPr lang="en-US" sz="1600" dirty="0"/>
              <a:t>: Filtering out rows where any numeric column (except the first as it has dates) has values greater than zero removes negative values.</a:t>
            </a:r>
          </a:p>
          <a:p>
            <a:r>
              <a:rPr lang="en-US" sz="1600" b="1" dirty="0"/>
              <a:t>Removing Outliers</a:t>
            </a:r>
            <a:r>
              <a:rPr lang="en-US" sz="1600" dirty="0"/>
              <a:t>: Outliers are identified and removed based on their Z-scores, focusing on values beyond 2 standard deviations from the mean.</a:t>
            </a:r>
          </a:p>
          <a:p>
            <a:r>
              <a:rPr lang="en-US" sz="1600" b="1" dirty="0"/>
              <a:t>Dropping Unnecessary Columns</a:t>
            </a:r>
            <a:r>
              <a:rPr lang="en-US" sz="1600" dirty="0"/>
              <a:t>: Columns like % Iron Concentrate are dropped due to redundancy or high correlation with other features, while additional columns are removed based on their correlation with the target variable and distribution.</a:t>
            </a:r>
          </a:p>
          <a:p>
            <a:r>
              <a:rPr lang="en-US" sz="1600" b="1" dirty="0"/>
              <a:t>Feature Engineering</a:t>
            </a:r>
            <a:r>
              <a:rPr lang="en-US" sz="1600" dirty="0"/>
              <a:t>: New features are engineered by aggregating related columns, such as averaging air flow features and level data.</a:t>
            </a:r>
          </a:p>
          <a:p>
            <a:r>
              <a:rPr lang="en-US" sz="1600" b="1" dirty="0"/>
              <a:t>Final Data Cleaning</a:t>
            </a:r>
            <a:r>
              <a:rPr lang="en-US" sz="1600" dirty="0"/>
              <a:t>: The </a:t>
            </a:r>
            <a:r>
              <a:rPr lang="en-US" sz="1600" dirty="0" err="1"/>
              <a:t>dataframe</a:t>
            </a:r>
            <a:r>
              <a:rPr lang="en-US" sz="1600" dirty="0"/>
              <a:t> undergoes final cleaning steps, including dropping the original columns used for feature engineering and reordering columns for clarity.</a:t>
            </a:r>
            <a:endParaRPr lang="en-US" sz="1700" dirty="0"/>
          </a:p>
          <a:p>
            <a:pPr marL="0" indent="0">
              <a:buNone/>
            </a:pPr>
            <a:endParaRPr lang="en-IN" dirty="0"/>
          </a:p>
        </p:txBody>
      </p:sp>
    </p:spTree>
    <p:extLst>
      <p:ext uri="{BB962C8B-B14F-4D97-AF65-F5344CB8AC3E}">
        <p14:creationId xmlns:p14="http://schemas.microsoft.com/office/powerpoint/2010/main" val="23625757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832940" y="581526"/>
            <a:ext cx="3893837" cy="2197100"/>
          </a:xfrm>
        </p:spPr>
        <p:txBody>
          <a:bodyPr/>
          <a:lstStyle/>
          <a:p>
            <a:r>
              <a:rPr lang="en-US" dirty="0"/>
              <a:t>Regression Algorithms</a:t>
            </a:r>
          </a:p>
        </p:txBody>
      </p:sp>
      <p:sp>
        <p:nvSpPr>
          <p:cNvPr id="5" name="Content Placeholder 4"/>
          <p:cNvSpPr>
            <a:spLocks noGrp="1"/>
          </p:cNvSpPr>
          <p:nvPr>
            <p:ph idx="1"/>
          </p:nvPr>
        </p:nvSpPr>
        <p:spPr>
          <a:xfrm>
            <a:off x="543197" y="2310938"/>
            <a:ext cx="6217920" cy="3975561"/>
          </a:xfrm>
        </p:spPr>
        <p:txBody>
          <a:bodyPr/>
          <a:lstStyle/>
          <a:p>
            <a:r>
              <a:rPr lang="en-IN" sz="1800" b="1" dirty="0"/>
              <a:t>Linear Regression</a:t>
            </a:r>
          </a:p>
          <a:p>
            <a:r>
              <a:rPr lang="en-IN" sz="1800" b="1" dirty="0"/>
              <a:t>Ridge Regression</a:t>
            </a:r>
          </a:p>
          <a:p>
            <a:r>
              <a:rPr lang="en-IN" sz="1800" b="1" dirty="0"/>
              <a:t>Lasso Regression</a:t>
            </a:r>
          </a:p>
          <a:p>
            <a:r>
              <a:rPr lang="en-US" sz="1800" b="1" dirty="0"/>
              <a:t>K-Nearest Neighbors Regressor (KNN)</a:t>
            </a:r>
          </a:p>
          <a:p>
            <a:r>
              <a:rPr lang="en-IN" sz="1800" b="1" dirty="0"/>
              <a:t>Decision Tree Regressor</a:t>
            </a:r>
          </a:p>
          <a:p>
            <a:endParaRPr lang="en-IN" dirty="0"/>
          </a:p>
          <a:p>
            <a:endParaRPr lang="en-IN" dirty="0"/>
          </a:p>
          <a:p>
            <a:endParaRPr lang="en-IN" dirty="0"/>
          </a:p>
          <a:p>
            <a:endParaRPr lang="en-IN" dirty="0"/>
          </a:p>
          <a:p>
            <a:endParaRPr lang="en-IN" b="1" dirty="0"/>
          </a:p>
          <a:p>
            <a:endParaRPr lang="en-US" dirty="0"/>
          </a:p>
        </p:txBody>
      </p:sp>
      <p:sp>
        <p:nvSpPr>
          <p:cNvPr id="4" name="TextBox 3">
            <a:extLst>
              <a:ext uri="{FF2B5EF4-FFF2-40B4-BE49-F238E27FC236}">
                <a16:creationId xmlns:a16="http://schemas.microsoft.com/office/drawing/2014/main" id="{749819AF-1AC2-C25F-F923-56549705A9D8}"/>
              </a:ext>
            </a:extLst>
          </p:cNvPr>
          <p:cNvSpPr txBox="1"/>
          <p:nvPr/>
        </p:nvSpPr>
        <p:spPr>
          <a:xfrm>
            <a:off x="543197" y="581526"/>
            <a:ext cx="5815262" cy="707886"/>
          </a:xfrm>
          <a:prstGeom prst="rect">
            <a:avLst/>
          </a:prstGeom>
          <a:noFill/>
        </p:spPr>
        <p:txBody>
          <a:bodyPr wrap="square" rtlCol="0">
            <a:spAutoFit/>
          </a:bodyPr>
          <a:lstStyle/>
          <a:p>
            <a:pPr algn="ctr"/>
            <a:r>
              <a:rPr lang="en-IN" sz="2000" b="1" dirty="0">
                <a:solidFill>
                  <a:sysClr val="windowText" lastClr="000000"/>
                </a:solidFill>
              </a:rPr>
              <a:t>5 Types of Regression Algorithms are used in ML model</a:t>
            </a:r>
          </a:p>
        </p:txBody>
      </p:sp>
    </p:spTree>
    <p:extLst>
      <p:ext uri="{BB962C8B-B14F-4D97-AF65-F5344CB8AC3E}">
        <p14:creationId xmlns:p14="http://schemas.microsoft.com/office/powerpoint/2010/main" val="41016075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899F457-E931-EC5F-3172-1C8665164AE1}"/>
              </a:ext>
            </a:extLst>
          </p:cNvPr>
          <p:cNvSpPr>
            <a:spLocks noGrp="1"/>
          </p:cNvSpPr>
          <p:nvPr>
            <p:ph idx="1"/>
          </p:nvPr>
        </p:nvSpPr>
        <p:spPr>
          <a:xfrm>
            <a:off x="1295400" y="1163053"/>
            <a:ext cx="9601200" cy="4628147"/>
          </a:xfrm>
        </p:spPr>
        <p:txBody>
          <a:bodyPr>
            <a:normAutofit/>
          </a:bodyPr>
          <a:lstStyle/>
          <a:p>
            <a:r>
              <a:rPr lang="en-US" sz="1700" b="1" dirty="0"/>
              <a:t>Linear Regression</a:t>
            </a:r>
            <a:r>
              <a:rPr lang="en-US" sz="1700" dirty="0"/>
              <a:t>: Linear regression models the relationship between dependent and independent variables by fitting a linear equation to the observed data, aiming to minimize the difference between predicted and actual values.</a:t>
            </a:r>
          </a:p>
          <a:p>
            <a:r>
              <a:rPr lang="en-US" sz="1700" b="1" dirty="0"/>
              <a:t>Ridge Regression</a:t>
            </a:r>
            <a:r>
              <a:rPr lang="en-US" sz="1700" dirty="0"/>
              <a:t>: Ridge regression adds a penalty term to the linear regression model to prevent overfitting by penalizing large coefficients, promoting simpler models with better generalization ability.</a:t>
            </a:r>
          </a:p>
          <a:p>
            <a:r>
              <a:rPr lang="en-US" sz="1700" b="1" dirty="0"/>
              <a:t>Lasso Regression</a:t>
            </a:r>
            <a:r>
              <a:rPr lang="en-US" sz="1700" dirty="0"/>
              <a:t>: Similar to Ridge regression, Lasso adds a penalty to the regression model but uses the L1 norm penalty, which encourages sparsity by driving some coefficients to zero, thus performing variable selection alongside regularization.</a:t>
            </a:r>
          </a:p>
          <a:p>
            <a:r>
              <a:rPr lang="en-US" sz="1700" b="1" dirty="0"/>
              <a:t>K-Nearest Neighbors Regressor (KNN): </a:t>
            </a:r>
            <a:r>
              <a:rPr lang="en-US" sz="1700" dirty="0"/>
              <a:t>KNN predicts the value of a new data point by averaging the values of its k nearest neighbors in the training dataset, making it a non-parametric and instance-based learning algorithm.</a:t>
            </a:r>
          </a:p>
          <a:p>
            <a:r>
              <a:rPr lang="en-US" sz="1700" b="1" dirty="0"/>
              <a:t>Decision Tree Regressor</a:t>
            </a:r>
            <a:r>
              <a:rPr lang="en-US" sz="1700" dirty="0"/>
              <a:t>: Decision trees recursively split the data based on feature attributes to predict the target variable, optimizing splits to minimize variance in continuous target variables.</a:t>
            </a:r>
          </a:p>
          <a:p>
            <a:endParaRPr lang="en-IN" sz="1700" dirty="0"/>
          </a:p>
        </p:txBody>
      </p:sp>
    </p:spTree>
    <p:extLst>
      <p:ext uri="{BB962C8B-B14F-4D97-AF65-F5344CB8AC3E}">
        <p14:creationId xmlns:p14="http://schemas.microsoft.com/office/powerpoint/2010/main" val="10318764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2878B86-6A12-B8A3-6552-9B78CBDA8083}"/>
              </a:ext>
            </a:extLst>
          </p:cNvPr>
          <p:cNvPicPr>
            <a:picLocks noChangeAspect="1"/>
          </p:cNvPicPr>
          <p:nvPr/>
        </p:nvPicPr>
        <p:blipFill>
          <a:blip r:embed="rId2"/>
          <a:stretch>
            <a:fillRect/>
          </a:stretch>
        </p:blipFill>
        <p:spPr>
          <a:xfrm>
            <a:off x="1301443" y="2185010"/>
            <a:ext cx="9342930" cy="3947502"/>
          </a:xfrm>
          <a:prstGeom prst="rect">
            <a:avLst/>
          </a:prstGeom>
        </p:spPr>
      </p:pic>
      <p:sp>
        <p:nvSpPr>
          <p:cNvPr id="6" name="TextBox 5">
            <a:extLst>
              <a:ext uri="{FF2B5EF4-FFF2-40B4-BE49-F238E27FC236}">
                <a16:creationId xmlns:a16="http://schemas.microsoft.com/office/drawing/2014/main" id="{407386B8-EB20-8154-75E1-F70E11A4528F}"/>
              </a:ext>
            </a:extLst>
          </p:cNvPr>
          <p:cNvSpPr txBox="1"/>
          <p:nvPr/>
        </p:nvSpPr>
        <p:spPr>
          <a:xfrm>
            <a:off x="1301443" y="591772"/>
            <a:ext cx="9601200" cy="1400383"/>
          </a:xfrm>
          <a:prstGeom prst="rect">
            <a:avLst/>
          </a:prstGeom>
          <a:noFill/>
        </p:spPr>
        <p:txBody>
          <a:bodyPr wrap="square" rtlCol="0">
            <a:spAutoFit/>
          </a:bodyPr>
          <a:lstStyle/>
          <a:p>
            <a:r>
              <a:rPr lang="en-US" sz="1700" dirty="0"/>
              <a:t>The code constructs pipelines that scale data using `</a:t>
            </a:r>
            <a:r>
              <a:rPr lang="en-US" sz="1700" dirty="0" err="1"/>
              <a:t>MinMaxScaler</a:t>
            </a:r>
            <a:r>
              <a:rPr lang="en-US" sz="1700" dirty="0"/>
              <a:t>` and fit it to different regression models: Linear Regression, Ridge, Lasso, K-Nearest Neighbors Regressor, and Decision Tree Regressor. These pipelines streamline preprocessing and model training, making it easy to apply and evaluate multiple regression algorithms on the same dataset. A dictionary maps each pipeline to its respective regression model name for organized reference.</a:t>
            </a:r>
            <a:endParaRPr lang="en-IN" sz="1700" dirty="0">
              <a:solidFill>
                <a:sysClr val="windowText" lastClr="000000"/>
              </a:solidFill>
            </a:endParaRPr>
          </a:p>
        </p:txBody>
      </p:sp>
    </p:spTree>
    <p:extLst>
      <p:ext uri="{BB962C8B-B14F-4D97-AF65-F5344CB8AC3E}">
        <p14:creationId xmlns:p14="http://schemas.microsoft.com/office/powerpoint/2010/main" val="4794733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72D03B-5599-8471-011F-6E70103047B2}"/>
              </a:ext>
            </a:extLst>
          </p:cNvPr>
          <p:cNvSpPr>
            <a:spLocks noGrp="1"/>
          </p:cNvSpPr>
          <p:nvPr>
            <p:ph type="title"/>
          </p:nvPr>
        </p:nvSpPr>
        <p:spPr/>
        <p:txBody>
          <a:bodyPr/>
          <a:lstStyle/>
          <a:p>
            <a:r>
              <a:rPr lang="en-IN" dirty="0"/>
              <a:t>Objective</a:t>
            </a:r>
          </a:p>
        </p:txBody>
      </p:sp>
      <p:sp>
        <p:nvSpPr>
          <p:cNvPr id="7" name="TextBox 6">
            <a:extLst>
              <a:ext uri="{FF2B5EF4-FFF2-40B4-BE49-F238E27FC236}">
                <a16:creationId xmlns:a16="http://schemas.microsoft.com/office/drawing/2014/main" id="{22DC682E-3D23-CDD3-29F9-0979BA968AC3}"/>
              </a:ext>
            </a:extLst>
          </p:cNvPr>
          <p:cNvSpPr txBox="1"/>
          <p:nvPr/>
        </p:nvSpPr>
        <p:spPr>
          <a:xfrm>
            <a:off x="1383630" y="2230072"/>
            <a:ext cx="9601200" cy="2031325"/>
          </a:xfrm>
          <a:prstGeom prst="rect">
            <a:avLst/>
          </a:prstGeom>
          <a:noFill/>
        </p:spPr>
        <p:txBody>
          <a:bodyPr wrap="square" rtlCol="0">
            <a:spAutoFit/>
          </a:bodyPr>
          <a:lstStyle/>
          <a:p>
            <a:r>
              <a:rPr lang="en-US" dirty="0"/>
              <a:t>The objective of this project is to develop and evaluate a machine learning model capable of accurately identifying iron ore samples based on their iron concentration and impurity levels. Utilizing various regression algorithms, the goal is to create a predictive model that enhances the efficiency and accuracy of identifying iron ore quality. By leveraging machine learning techniques, this work aims to contribute to optimizing mineral processing workflows, thereby supporting informed decision-making and improving operational efficiency in the iron production industry.</a:t>
            </a:r>
            <a:endParaRPr lang="en-IN" dirty="0">
              <a:solidFill>
                <a:sysClr val="windowText" lastClr="000000"/>
              </a:solidFill>
            </a:endParaRPr>
          </a:p>
        </p:txBody>
      </p:sp>
    </p:spTree>
    <p:extLst>
      <p:ext uri="{BB962C8B-B14F-4D97-AF65-F5344CB8AC3E}">
        <p14:creationId xmlns:p14="http://schemas.microsoft.com/office/powerpoint/2010/main" val="4521791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1C8EBAE-5266-1076-3B2C-C11BD049BFD6}"/>
              </a:ext>
            </a:extLst>
          </p:cNvPr>
          <p:cNvPicPr>
            <a:picLocks noChangeAspect="1"/>
          </p:cNvPicPr>
          <p:nvPr/>
        </p:nvPicPr>
        <p:blipFill>
          <a:blip r:embed="rId2"/>
          <a:stretch>
            <a:fillRect/>
          </a:stretch>
        </p:blipFill>
        <p:spPr>
          <a:xfrm>
            <a:off x="1874154" y="2094183"/>
            <a:ext cx="8443692" cy="3337849"/>
          </a:xfrm>
          <a:prstGeom prst="rect">
            <a:avLst/>
          </a:prstGeom>
        </p:spPr>
      </p:pic>
      <p:sp>
        <p:nvSpPr>
          <p:cNvPr id="6" name="TextBox 5">
            <a:extLst>
              <a:ext uri="{FF2B5EF4-FFF2-40B4-BE49-F238E27FC236}">
                <a16:creationId xmlns:a16="http://schemas.microsoft.com/office/drawing/2014/main" id="{2C196128-2DA4-7A54-7BA1-609685895AB2}"/>
              </a:ext>
            </a:extLst>
          </p:cNvPr>
          <p:cNvSpPr txBox="1"/>
          <p:nvPr/>
        </p:nvSpPr>
        <p:spPr>
          <a:xfrm>
            <a:off x="1301443" y="591772"/>
            <a:ext cx="9601200" cy="1138773"/>
          </a:xfrm>
          <a:prstGeom prst="rect">
            <a:avLst/>
          </a:prstGeom>
          <a:noFill/>
        </p:spPr>
        <p:txBody>
          <a:bodyPr wrap="square" rtlCol="0">
            <a:spAutoFit/>
          </a:bodyPr>
          <a:lstStyle/>
          <a:p>
            <a:r>
              <a:rPr lang="en-US" sz="1700" dirty="0"/>
              <a:t>The code evaluates different regression models using 10-fold cross-validation on the training data. For each pipeline, it calculates the root mean squared error (RMSE) scores and their standard deviations. The results, showing the average RMSE and its standard deviation for each model, are printed for comparison.</a:t>
            </a:r>
            <a:endParaRPr lang="en-IN" sz="1700" dirty="0">
              <a:solidFill>
                <a:sysClr val="windowText" lastClr="000000"/>
              </a:solidFill>
            </a:endParaRPr>
          </a:p>
        </p:txBody>
      </p:sp>
    </p:spTree>
    <p:extLst>
      <p:ext uri="{BB962C8B-B14F-4D97-AF65-F5344CB8AC3E}">
        <p14:creationId xmlns:p14="http://schemas.microsoft.com/office/powerpoint/2010/main" val="316944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BD687F-F06E-4219-6C02-9136C6465EF4}"/>
              </a:ext>
            </a:extLst>
          </p:cNvPr>
          <p:cNvSpPr>
            <a:spLocks noGrp="1"/>
          </p:cNvSpPr>
          <p:nvPr>
            <p:ph type="title"/>
          </p:nvPr>
        </p:nvSpPr>
        <p:spPr>
          <a:xfrm>
            <a:off x="1295400" y="495061"/>
            <a:ext cx="9601200" cy="1142385"/>
          </a:xfrm>
        </p:spPr>
        <p:txBody>
          <a:bodyPr/>
          <a:lstStyle/>
          <a:p>
            <a:r>
              <a:rPr lang="en-IN" dirty="0"/>
              <a:t>Accuracy</a:t>
            </a:r>
          </a:p>
        </p:txBody>
      </p:sp>
      <p:sp>
        <p:nvSpPr>
          <p:cNvPr id="8" name="Content Placeholder 7">
            <a:extLst>
              <a:ext uri="{FF2B5EF4-FFF2-40B4-BE49-F238E27FC236}">
                <a16:creationId xmlns:a16="http://schemas.microsoft.com/office/drawing/2014/main" id="{D8447C15-169A-BAC0-1219-51AFF1EFA025}"/>
              </a:ext>
            </a:extLst>
          </p:cNvPr>
          <p:cNvSpPr>
            <a:spLocks noGrp="1"/>
          </p:cNvSpPr>
          <p:nvPr>
            <p:ph idx="1"/>
          </p:nvPr>
        </p:nvSpPr>
        <p:spPr>
          <a:xfrm>
            <a:off x="1295400" y="2221832"/>
            <a:ext cx="9601200" cy="3569368"/>
          </a:xfrm>
        </p:spPr>
        <p:txBody>
          <a:bodyPr>
            <a:normAutofit/>
          </a:bodyPr>
          <a:lstStyle/>
          <a:p>
            <a:r>
              <a:rPr lang="en-US" sz="1700" dirty="0"/>
              <a:t>We divided our dataset into two distinct subsets, utilizing a 70-30 split ratio for training and testing purposes in our machine learning model. This strategic partitioning ensures that 70% of the data is dedicated to training the model, allowing it to learn patterns and relationships within the dataset. The remaining 30% is set aside for testing the model's performance on unseen data, providing a reliable assessment of its predictive capabilities.</a:t>
            </a:r>
          </a:p>
          <a:p>
            <a:r>
              <a:rPr lang="en-US" sz="1700" dirty="0"/>
              <a:t>Following the training phase, we evaluated the model's effectiveness by measuring two critical metrics: average error and accuracy. The average error quantifies the typical magnitude of differences between the model's predictions and the actual values in the test dataset. This metric is crucial for understanding the model's precision in numerical predictions. Meanwhile, accuracy represents the model's overall performance in correctly predicting outcomes relative to the actual data. It is calculated as a percentage, where higher values indicate a stronger alignment between predicted and observed values.</a:t>
            </a:r>
            <a:endParaRPr lang="en-IN" sz="1700" dirty="0"/>
          </a:p>
        </p:txBody>
      </p:sp>
    </p:spTree>
    <p:extLst>
      <p:ext uri="{BB962C8B-B14F-4D97-AF65-F5344CB8AC3E}">
        <p14:creationId xmlns:p14="http://schemas.microsoft.com/office/powerpoint/2010/main" val="10794621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9369C482-0BBE-F401-AC29-A611BD177D09}"/>
              </a:ext>
            </a:extLst>
          </p:cNvPr>
          <p:cNvPicPr>
            <a:picLocks noGrp="1" noChangeAspect="1"/>
          </p:cNvPicPr>
          <p:nvPr>
            <p:ph idx="1"/>
          </p:nvPr>
        </p:nvPicPr>
        <p:blipFill>
          <a:blip r:embed="rId2"/>
          <a:stretch>
            <a:fillRect/>
          </a:stretch>
        </p:blipFill>
        <p:spPr>
          <a:xfrm>
            <a:off x="2786904" y="1355558"/>
            <a:ext cx="6415858" cy="3780043"/>
          </a:xfrm>
        </p:spPr>
      </p:pic>
    </p:spTree>
    <p:extLst>
      <p:ext uri="{BB962C8B-B14F-4D97-AF65-F5344CB8AC3E}">
        <p14:creationId xmlns:p14="http://schemas.microsoft.com/office/powerpoint/2010/main" val="21931773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BEEC7F-01C4-9C74-9544-B1270C2F4443}"/>
              </a:ext>
            </a:extLst>
          </p:cNvPr>
          <p:cNvSpPr>
            <a:spLocks noGrp="1"/>
          </p:cNvSpPr>
          <p:nvPr>
            <p:ph type="title"/>
          </p:nvPr>
        </p:nvSpPr>
        <p:spPr/>
        <p:txBody>
          <a:bodyPr/>
          <a:lstStyle/>
          <a:p>
            <a:r>
              <a:rPr lang="en-IN" dirty="0"/>
              <a:t>Conclusion</a:t>
            </a:r>
          </a:p>
        </p:txBody>
      </p:sp>
      <p:sp>
        <p:nvSpPr>
          <p:cNvPr id="7" name="TextBox 6">
            <a:extLst>
              <a:ext uri="{FF2B5EF4-FFF2-40B4-BE49-F238E27FC236}">
                <a16:creationId xmlns:a16="http://schemas.microsoft.com/office/drawing/2014/main" id="{84922B30-0E05-6061-8B23-79CA0BCB35F6}"/>
              </a:ext>
            </a:extLst>
          </p:cNvPr>
          <p:cNvSpPr txBox="1"/>
          <p:nvPr/>
        </p:nvSpPr>
        <p:spPr>
          <a:xfrm>
            <a:off x="1431757" y="2262155"/>
            <a:ext cx="9601200" cy="1661993"/>
          </a:xfrm>
          <a:prstGeom prst="rect">
            <a:avLst/>
          </a:prstGeom>
          <a:noFill/>
        </p:spPr>
        <p:txBody>
          <a:bodyPr wrap="square" rtlCol="0">
            <a:spAutoFit/>
          </a:bodyPr>
          <a:lstStyle/>
          <a:p>
            <a:r>
              <a:rPr lang="en-US" sz="1700" dirty="0"/>
              <a:t>The project on optimizing silica prediction in iron ore through machine learning represents a pivotal advancement for the mining sector. By refining silica removal processes, it not only promises to cut down on operational expenses and production timelines but also sets a precedent for leveraging cutting-edge technology in mineral extraction. With continued data augmentation, the model stands to achieve heightened precision, marking a transformative step towards sustainable mining practices in the future.</a:t>
            </a:r>
            <a:endParaRPr lang="en-IN" sz="1700" dirty="0">
              <a:solidFill>
                <a:sysClr val="windowText" lastClr="000000"/>
              </a:solidFill>
            </a:endParaRPr>
          </a:p>
        </p:txBody>
      </p:sp>
    </p:spTree>
    <p:extLst>
      <p:ext uri="{BB962C8B-B14F-4D97-AF65-F5344CB8AC3E}">
        <p14:creationId xmlns:p14="http://schemas.microsoft.com/office/powerpoint/2010/main" val="5150393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D13239-993E-91A7-8986-B3F74A18DAAD}"/>
              </a:ext>
            </a:extLst>
          </p:cNvPr>
          <p:cNvSpPr>
            <a:spLocks noGrp="1"/>
          </p:cNvSpPr>
          <p:nvPr>
            <p:ph type="title" idx="4294967295"/>
          </p:nvPr>
        </p:nvSpPr>
        <p:spPr>
          <a:xfrm>
            <a:off x="4243137" y="264695"/>
            <a:ext cx="3120190" cy="665747"/>
          </a:xfrm>
        </p:spPr>
        <p:txBody>
          <a:bodyPr>
            <a:normAutofit/>
          </a:bodyPr>
          <a:lstStyle/>
          <a:p>
            <a:pPr algn="ctr"/>
            <a:r>
              <a:rPr lang="en-IN" dirty="0"/>
              <a:t>References</a:t>
            </a:r>
          </a:p>
        </p:txBody>
      </p:sp>
      <p:sp>
        <p:nvSpPr>
          <p:cNvPr id="5" name="Content Placeholder 2">
            <a:extLst>
              <a:ext uri="{FF2B5EF4-FFF2-40B4-BE49-F238E27FC236}">
                <a16:creationId xmlns:a16="http://schemas.microsoft.com/office/drawing/2014/main" id="{9CE4E8AB-8581-D4BA-73A7-3F064FAF6D5D}"/>
              </a:ext>
            </a:extLst>
          </p:cNvPr>
          <p:cNvSpPr txBox="1">
            <a:spLocks/>
          </p:cNvSpPr>
          <p:nvPr/>
        </p:nvSpPr>
        <p:spPr>
          <a:xfrm>
            <a:off x="1295400" y="1130969"/>
            <a:ext cx="9601200" cy="4660232"/>
          </a:xfrm>
          <a:prstGeom prst="rect">
            <a:avLst/>
          </a:prstGeom>
        </p:spPr>
        <p:txBody>
          <a:bodyPr>
            <a:normAutofit/>
          </a:bodyPr>
          <a:lstStyle>
            <a:lvl1pPr marL="228600" indent="-228600" algn="l" defTabSz="914400" rtl="0" eaLnBrk="1" latinLnBrk="0" hangingPunct="1">
              <a:lnSpc>
                <a:spcPct val="90000"/>
              </a:lnSpc>
              <a:spcBef>
                <a:spcPts val="1800"/>
              </a:spcBef>
              <a:buClr>
                <a:schemeClr val="accent1">
                  <a:lumMod val="75000"/>
                </a:schemeClr>
              </a:buClr>
              <a:buSzPct val="100000"/>
              <a:buFont typeface="Arial"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Clr>
                <a:schemeClr val="accent1">
                  <a:lumMod val="75000"/>
                </a:schemeClr>
              </a:buClr>
              <a:buSzPct val="100000"/>
              <a:buFont typeface="Arial" pitchFamily="34" charset="0"/>
              <a:buChar char="▪"/>
              <a:defRPr sz="1800" kern="1200">
                <a:solidFill>
                  <a:schemeClr val="tx1"/>
                </a:solidFill>
                <a:latin typeface="+mn-lt"/>
                <a:ea typeface="+mn-ea"/>
                <a:cs typeface="+mn-cs"/>
              </a:defRPr>
            </a:lvl2pPr>
            <a:lvl3pPr marL="685800" indent="-179388" algn="l" defTabSz="914400" rtl="0" eaLnBrk="1" latinLnBrk="0" hangingPunct="1">
              <a:lnSpc>
                <a:spcPct val="90000"/>
              </a:lnSpc>
              <a:spcBef>
                <a:spcPts val="800"/>
              </a:spcBef>
              <a:buClr>
                <a:schemeClr val="accent1">
                  <a:lumMod val="75000"/>
                </a:schemeClr>
              </a:buClr>
              <a:buSzPct val="100000"/>
              <a:buFont typeface="Arial"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4pPr>
            <a:lvl5pPr marL="11430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6pPr>
            <a:lvl7pPr marL="16002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8pPr>
            <a:lvl9pPr marL="1878012" indent="0" algn="l" defTabSz="914400" rtl="0" eaLnBrk="1" latinLnBrk="0" hangingPunct="1">
              <a:lnSpc>
                <a:spcPct val="90000"/>
              </a:lnSpc>
              <a:spcBef>
                <a:spcPts val="600"/>
              </a:spcBef>
              <a:buClr>
                <a:schemeClr val="accent1">
                  <a:lumMod val="75000"/>
                </a:schemeClr>
              </a:buClr>
              <a:buSzPct val="100000"/>
              <a:buFont typeface="Arial" pitchFamily="34" charset="0"/>
              <a:buNone/>
              <a:defRPr sz="1400" kern="1200">
                <a:solidFill>
                  <a:schemeClr val="tx1"/>
                </a:solidFill>
                <a:latin typeface="+mn-lt"/>
                <a:ea typeface="+mn-ea"/>
                <a:cs typeface="+mn-cs"/>
              </a:defRPr>
            </a:lvl9pPr>
          </a:lstStyle>
          <a:p>
            <a:endParaRPr lang="en-IN" sz="1700" dirty="0"/>
          </a:p>
        </p:txBody>
      </p:sp>
      <p:sp>
        <p:nvSpPr>
          <p:cNvPr id="6" name="Title 1">
            <a:extLst>
              <a:ext uri="{FF2B5EF4-FFF2-40B4-BE49-F238E27FC236}">
                <a16:creationId xmlns:a16="http://schemas.microsoft.com/office/drawing/2014/main" id="{592786C5-F24A-FA1D-D946-9290384E5789}"/>
              </a:ext>
            </a:extLst>
          </p:cNvPr>
          <p:cNvSpPr txBox="1">
            <a:spLocks/>
          </p:cNvSpPr>
          <p:nvPr/>
        </p:nvSpPr>
        <p:spPr>
          <a:xfrm>
            <a:off x="665748" y="798095"/>
            <a:ext cx="2630905" cy="66574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b="1" kern="1200">
                <a:solidFill>
                  <a:schemeClr val="accent1">
                    <a:lumMod val="75000"/>
                  </a:schemeClr>
                </a:solidFill>
                <a:latin typeface="+mj-lt"/>
                <a:ea typeface="+mj-ea"/>
                <a:cs typeface="+mj-cs"/>
              </a:defRPr>
            </a:lvl1pPr>
          </a:lstStyle>
          <a:p>
            <a:pPr algn="ctr"/>
            <a:r>
              <a:rPr lang="en-IN" sz="2000" dirty="0">
                <a:solidFill>
                  <a:schemeClr val="tx2"/>
                </a:solidFill>
              </a:rPr>
              <a:t>1.Image reference</a:t>
            </a:r>
          </a:p>
        </p:txBody>
      </p:sp>
      <p:sp>
        <p:nvSpPr>
          <p:cNvPr id="8" name="Content Placeholder 7">
            <a:extLst>
              <a:ext uri="{FF2B5EF4-FFF2-40B4-BE49-F238E27FC236}">
                <a16:creationId xmlns:a16="http://schemas.microsoft.com/office/drawing/2014/main" id="{ED496890-127C-8848-48D6-812AE1A2999A}"/>
              </a:ext>
            </a:extLst>
          </p:cNvPr>
          <p:cNvSpPr txBox="1">
            <a:spLocks/>
          </p:cNvSpPr>
          <p:nvPr/>
        </p:nvSpPr>
        <p:spPr>
          <a:xfrm>
            <a:off x="1002632" y="1676401"/>
            <a:ext cx="9601200" cy="4050630"/>
          </a:xfrm>
          <a:prstGeom prst="rect">
            <a:avLst/>
          </a:prstGeom>
        </p:spPr>
        <p:txBody>
          <a:bodyPr>
            <a:normAutofit/>
          </a:bodyPr>
          <a:lstStyle>
            <a:lvl1pPr marL="228600" indent="-228600" algn="l" defTabSz="914400" rtl="0" eaLnBrk="1" latinLnBrk="0" hangingPunct="1">
              <a:lnSpc>
                <a:spcPct val="90000"/>
              </a:lnSpc>
              <a:spcBef>
                <a:spcPts val="1800"/>
              </a:spcBef>
              <a:buClr>
                <a:schemeClr val="accent1">
                  <a:lumMod val="75000"/>
                </a:schemeClr>
              </a:buClr>
              <a:buSzPct val="100000"/>
              <a:buFont typeface="Arial"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Clr>
                <a:schemeClr val="accent1">
                  <a:lumMod val="75000"/>
                </a:schemeClr>
              </a:buClr>
              <a:buSzPct val="100000"/>
              <a:buFont typeface="Arial" pitchFamily="34" charset="0"/>
              <a:buChar char="▪"/>
              <a:defRPr sz="1800" kern="1200">
                <a:solidFill>
                  <a:schemeClr val="tx1"/>
                </a:solidFill>
                <a:latin typeface="+mn-lt"/>
                <a:ea typeface="+mn-ea"/>
                <a:cs typeface="+mn-cs"/>
              </a:defRPr>
            </a:lvl2pPr>
            <a:lvl3pPr marL="685800" indent="-179388" algn="l" defTabSz="914400" rtl="0" eaLnBrk="1" latinLnBrk="0" hangingPunct="1">
              <a:lnSpc>
                <a:spcPct val="90000"/>
              </a:lnSpc>
              <a:spcBef>
                <a:spcPts val="800"/>
              </a:spcBef>
              <a:buClr>
                <a:schemeClr val="accent1">
                  <a:lumMod val="75000"/>
                </a:schemeClr>
              </a:buClr>
              <a:buSzPct val="100000"/>
              <a:buFont typeface="Arial"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4pPr>
            <a:lvl5pPr marL="11430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6pPr>
            <a:lvl7pPr marL="16002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8pPr>
            <a:lvl9pPr marL="1878012" indent="0" algn="l" defTabSz="914400" rtl="0" eaLnBrk="1" latinLnBrk="0" hangingPunct="1">
              <a:lnSpc>
                <a:spcPct val="90000"/>
              </a:lnSpc>
              <a:spcBef>
                <a:spcPts val="600"/>
              </a:spcBef>
              <a:buClr>
                <a:schemeClr val="accent1">
                  <a:lumMod val="75000"/>
                </a:schemeClr>
              </a:buClr>
              <a:buSzPct val="100000"/>
              <a:buFont typeface="Arial" pitchFamily="34" charset="0"/>
              <a:buNone/>
              <a:defRPr sz="1400" kern="1200">
                <a:solidFill>
                  <a:schemeClr val="tx1"/>
                </a:solidFill>
                <a:latin typeface="+mn-lt"/>
                <a:ea typeface="+mn-ea"/>
                <a:cs typeface="+mn-cs"/>
              </a:defRPr>
            </a:lvl9pPr>
          </a:lstStyle>
          <a:p>
            <a:pPr>
              <a:lnSpc>
                <a:spcPct val="100000"/>
              </a:lnSpc>
            </a:pPr>
            <a:r>
              <a:rPr lang="en-IN" sz="1200" dirty="0"/>
              <a:t>figure 1: https://www.investopedia.com/ask/answers/040615/what-metals-and-mining-sector.asp</a:t>
            </a:r>
          </a:p>
          <a:p>
            <a:pPr>
              <a:lnSpc>
                <a:spcPct val="100000"/>
              </a:lnSpc>
            </a:pPr>
            <a:r>
              <a:rPr lang="en-IN" sz="1200" dirty="0"/>
              <a:t>figure 2: https://www.mining-technology.com/features/future-of-mining-industry-predictions/</a:t>
            </a:r>
          </a:p>
          <a:p>
            <a:pPr>
              <a:lnSpc>
                <a:spcPct val="100000"/>
              </a:lnSpc>
            </a:pPr>
            <a:r>
              <a:rPr lang="en-IN" sz="1200" dirty="0"/>
              <a:t>figure 3: https://corporatefinanceinstitute.com/resources/valuation/mining-asset-valuation-techniques/</a:t>
            </a:r>
          </a:p>
          <a:p>
            <a:pPr>
              <a:lnSpc>
                <a:spcPct val="100000"/>
              </a:lnSpc>
            </a:pPr>
            <a:r>
              <a:rPr lang="en-IN" sz="1200" dirty="0"/>
              <a:t>figure 4: https://www.thermofisher.com/blog/mining/how-to-improve-mining-and-mineral-operations-heres-a-guide/</a:t>
            </a:r>
          </a:p>
          <a:p>
            <a:pPr>
              <a:lnSpc>
                <a:spcPct val="100000"/>
              </a:lnSpc>
            </a:pPr>
            <a:r>
              <a:rPr lang="en-IN" sz="1200" dirty="0"/>
              <a:t>figure 5: https://financialtribune.com/articles/economy-business-and-markets/27328/chadormalu-iron-ore-extraction</a:t>
            </a:r>
          </a:p>
          <a:p>
            <a:pPr>
              <a:lnSpc>
                <a:spcPct val="100000"/>
              </a:lnSpc>
            </a:pPr>
            <a:r>
              <a:rPr lang="en-IN" sz="1200" dirty="0"/>
              <a:t>figure 6: https://www.reuters.com/markets/commodities/anglo-americans-kumba-iron-ore-profit-falls-weaker-prices-2023-07-25/</a:t>
            </a:r>
          </a:p>
          <a:p>
            <a:pPr>
              <a:lnSpc>
                <a:spcPct val="100000"/>
              </a:lnSpc>
            </a:pPr>
            <a:r>
              <a:rPr lang="en-IN" sz="1200" dirty="0"/>
              <a:t>figure 7: https://www.theassay.com/articles/the-assay-insights/the-assay-guide-to-iron-ore/</a:t>
            </a:r>
          </a:p>
          <a:p>
            <a:pPr>
              <a:lnSpc>
                <a:spcPct val="100000"/>
              </a:lnSpc>
            </a:pPr>
            <a:r>
              <a:rPr lang="en-IN" sz="1200" dirty="0"/>
              <a:t>figure 8: https://geologylearn.blogspot.com/2015/03/iron-ore.html</a:t>
            </a:r>
          </a:p>
          <a:p>
            <a:pPr>
              <a:lnSpc>
                <a:spcPct val="100000"/>
              </a:lnSpc>
            </a:pPr>
            <a:r>
              <a:rPr lang="en-IN" sz="1200" dirty="0"/>
              <a:t>figure 9: https://camachem.com/pt/blog/post/froth-flotation</a:t>
            </a:r>
          </a:p>
          <a:p>
            <a:pPr>
              <a:lnSpc>
                <a:spcPct val="100000"/>
              </a:lnSpc>
            </a:pPr>
            <a:r>
              <a:rPr lang="en-IN" sz="1200" dirty="0"/>
              <a:t>figure 10: https://www.linkedin.com/pulse/building-machine-learning-model-from-scratch-luis-soares-m-sc-/</a:t>
            </a:r>
          </a:p>
          <a:p>
            <a:endParaRPr lang="en-IN" sz="1700" dirty="0"/>
          </a:p>
        </p:txBody>
      </p:sp>
    </p:spTree>
    <p:extLst>
      <p:ext uri="{BB962C8B-B14F-4D97-AF65-F5344CB8AC3E}">
        <p14:creationId xmlns:p14="http://schemas.microsoft.com/office/powerpoint/2010/main" val="3476748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40E651-E229-7242-4A45-C48E5947DF1C}"/>
              </a:ext>
            </a:extLst>
          </p:cNvPr>
          <p:cNvSpPr txBox="1">
            <a:spLocks/>
          </p:cNvSpPr>
          <p:nvPr/>
        </p:nvSpPr>
        <p:spPr>
          <a:xfrm>
            <a:off x="665748" y="798095"/>
            <a:ext cx="2630905" cy="66574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b="1" kern="1200">
                <a:solidFill>
                  <a:schemeClr val="accent1">
                    <a:lumMod val="75000"/>
                  </a:schemeClr>
                </a:solidFill>
                <a:latin typeface="+mj-lt"/>
                <a:ea typeface="+mj-ea"/>
                <a:cs typeface="+mj-cs"/>
              </a:defRPr>
            </a:lvl1pPr>
          </a:lstStyle>
          <a:p>
            <a:pPr algn="ctr"/>
            <a:r>
              <a:rPr lang="en-IN" sz="2000" dirty="0">
                <a:solidFill>
                  <a:schemeClr val="tx2"/>
                </a:solidFill>
              </a:rPr>
              <a:t>2.Content reference</a:t>
            </a:r>
          </a:p>
        </p:txBody>
      </p:sp>
      <p:sp>
        <p:nvSpPr>
          <p:cNvPr id="3" name="Content Placeholder 7">
            <a:extLst>
              <a:ext uri="{FF2B5EF4-FFF2-40B4-BE49-F238E27FC236}">
                <a16:creationId xmlns:a16="http://schemas.microsoft.com/office/drawing/2014/main" id="{5C847012-ECA1-0DE1-D393-20A5EFE4F3F9}"/>
              </a:ext>
            </a:extLst>
          </p:cNvPr>
          <p:cNvSpPr txBox="1">
            <a:spLocks/>
          </p:cNvSpPr>
          <p:nvPr/>
        </p:nvSpPr>
        <p:spPr>
          <a:xfrm>
            <a:off x="1002632" y="1676401"/>
            <a:ext cx="9601200" cy="4050630"/>
          </a:xfrm>
          <a:prstGeom prst="rect">
            <a:avLst/>
          </a:prstGeom>
        </p:spPr>
        <p:txBody>
          <a:bodyPr>
            <a:normAutofit/>
          </a:bodyPr>
          <a:lstStyle>
            <a:lvl1pPr marL="228600" indent="-228600" algn="l" defTabSz="914400" rtl="0" eaLnBrk="1" latinLnBrk="0" hangingPunct="1">
              <a:lnSpc>
                <a:spcPct val="90000"/>
              </a:lnSpc>
              <a:spcBef>
                <a:spcPts val="1800"/>
              </a:spcBef>
              <a:buClr>
                <a:schemeClr val="accent1">
                  <a:lumMod val="75000"/>
                </a:schemeClr>
              </a:buClr>
              <a:buSzPct val="100000"/>
              <a:buFont typeface="Arial"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Clr>
                <a:schemeClr val="accent1">
                  <a:lumMod val="75000"/>
                </a:schemeClr>
              </a:buClr>
              <a:buSzPct val="100000"/>
              <a:buFont typeface="Arial" pitchFamily="34" charset="0"/>
              <a:buChar char="▪"/>
              <a:defRPr sz="1800" kern="1200">
                <a:solidFill>
                  <a:schemeClr val="tx1"/>
                </a:solidFill>
                <a:latin typeface="+mn-lt"/>
                <a:ea typeface="+mn-ea"/>
                <a:cs typeface="+mn-cs"/>
              </a:defRPr>
            </a:lvl2pPr>
            <a:lvl3pPr marL="685800" indent="-179388" algn="l" defTabSz="914400" rtl="0" eaLnBrk="1" latinLnBrk="0" hangingPunct="1">
              <a:lnSpc>
                <a:spcPct val="90000"/>
              </a:lnSpc>
              <a:spcBef>
                <a:spcPts val="800"/>
              </a:spcBef>
              <a:buClr>
                <a:schemeClr val="accent1">
                  <a:lumMod val="75000"/>
                </a:schemeClr>
              </a:buClr>
              <a:buSzPct val="100000"/>
              <a:buFont typeface="Arial"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4pPr>
            <a:lvl5pPr marL="11430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6pPr>
            <a:lvl7pPr marL="16002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8pPr>
            <a:lvl9pPr marL="1878012" indent="0" algn="l" defTabSz="914400" rtl="0" eaLnBrk="1" latinLnBrk="0" hangingPunct="1">
              <a:lnSpc>
                <a:spcPct val="90000"/>
              </a:lnSpc>
              <a:spcBef>
                <a:spcPts val="600"/>
              </a:spcBef>
              <a:buClr>
                <a:schemeClr val="accent1">
                  <a:lumMod val="75000"/>
                </a:schemeClr>
              </a:buClr>
              <a:buSzPct val="100000"/>
              <a:buFont typeface="Arial" pitchFamily="34" charset="0"/>
              <a:buNone/>
              <a:defRPr sz="1400" kern="1200">
                <a:solidFill>
                  <a:schemeClr val="tx1"/>
                </a:solidFill>
                <a:latin typeface="+mn-lt"/>
                <a:ea typeface="+mn-ea"/>
                <a:cs typeface="+mn-cs"/>
              </a:defRPr>
            </a:lvl9pPr>
          </a:lstStyle>
          <a:p>
            <a:endParaRPr lang="en-IN" sz="1700" dirty="0"/>
          </a:p>
        </p:txBody>
      </p:sp>
      <p:sp>
        <p:nvSpPr>
          <p:cNvPr id="4" name="Content Placeholder 7">
            <a:extLst>
              <a:ext uri="{FF2B5EF4-FFF2-40B4-BE49-F238E27FC236}">
                <a16:creationId xmlns:a16="http://schemas.microsoft.com/office/drawing/2014/main" id="{12ECCDA1-4DEB-A756-8203-214561634C68}"/>
              </a:ext>
            </a:extLst>
          </p:cNvPr>
          <p:cNvSpPr txBox="1">
            <a:spLocks/>
          </p:cNvSpPr>
          <p:nvPr/>
        </p:nvSpPr>
        <p:spPr>
          <a:xfrm>
            <a:off x="1147011" y="2093495"/>
            <a:ext cx="9601200" cy="4050630"/>
          </a:xfrm>
          <a:prstGeom prst="rect">
            <a:avLst/>
          </a:prstGeom>
        </p:spPr>
        <p:txBody>
          <a:bodyPr>
            <a:normAutofit/>
          </a:bodyPr>
          <a:lstStyle>
            <a:lvl1pPr marL="228600" indent="-228600" algn="l" defTabSz="914400" rtl="0" eaLnBrk="1" latinLnBrk="0" hangingPunct="1">
              <a:lnSpc>
                <a:spcPct val="90000"/>
              </a:lnSpc>
              <a:spcBef>
                <a:spcPts val="1800"/>
              </a:spcBef>
              <a:buClr>
                <a:schemeClr val="accent1">
                  <a:lumMod val="75000"/>
                </a:schemeClr>
              </a:buClr>
              <a:buSzPct val="100000"/>
              <a:buFont typeface="Arial"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Clr>
                <a:schemeClr val="accent1">
                  <a:lumMod val="75000"/>
                </a:schemeClr>
              </a:buClr>
              <a:buSzPct val="100000"/>
              <a:buFont typeface="Arial" pitchFamily="34" charset="0"/>
              <a:buChar char="▪"/>
              <a:defRPr sz="1800" kern="1200">
                <a:solidFill>
                  <a:schemeClr val="tx1"/>
                </a:solidFill>
                <a:latin typeface="+mn-lt"/>
                <a:ea typeface="+mn-ea"/>
                <a:cs typeface="+mn-cs"/>
              </a:defRPr>
            </a:lvl2pPr>
            <a:lvl3pPr marL="685800" indent="-179388" algn="l" defTabSz="914400" rtl="0" eaLnBrk="1" latinLnBrk="0" hangingPunct="1">
              <a:lnSpc>
                <a:spcPct val="90000"/>
              </a:lnSpc>
              <a:spcBef>
                <a:spcPts val="800"/>
              </a:spcBef>
              <a:buClr>
                <a:schemeClr val="accent1">
                  <a:lumMod val="75000"/>
                </a:schemeClr>
              </a:buClr>
              <a:buSzPct val="100000"/>
              <a:buFont typeface="Arial"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4pPr>
            <a:lvl5pPr marL="11430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6pPr>
            <a:lvl7pPr marL="16002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8pPr>
            <a:lvl9pPr marL="1878012" indent="0" algn="l" defTabSz="914400" rtl="0" eaLnBrk="1" latinLnBrk="0" hangingPunct="1">
              <a:lnSpc>
                <a:spcPct val="90000"/>
              </a:lnSpc>
              <a:spcBef>
                <a:spcPts val="600"/>
              </a:spcBef>
              <a:buClr>
                <a:schemeClr val="accent1">
                  <a:lumMod val="75000"/>
                </a:schemeClr>
              </a:buClr>
              <a:buSzPct val="100000"/>
              <a:buFont typeface="Arial" pitchFamily="34" charset="0"/>
              <a:buNone/>
              <a:defRPr sz="1400" kern="1200">
                <a:solidFill>
                  <a:schemeClr val="tx1"/>
                </a:solidFill>
                <a:latin typeface="+mn-lt"/>
                <a:ea typeface="+mn-ea"/>
                <a:cs typeface="+mn-cs"/>
              </a:defRPr>
            </a:lvl9pPr>
          </a:lstStyle>
          <a:p>
            <a:pPr>
              <a:lnSpc>
                <a:spcPct val="100000"/>
              </a:lnSpc>
            </a:pPr>
            <a:r>
              <a:rPr lang="en-IN" sz="1700" dirty="0">
                <a:hlinkClick r:id="rId2"/>
              </a:rPr>
              <a:t>https://education.nationalgeographic.org/resource/mining/</a:t>
            </a:r>
            <a:endParaRPr lang="en-IN" sz="1700" dirty="0"/>
          </a:p>
          <a:p>
            <a:pPr>
              <a:lnSpc>
                <a:spcPct val="100000"/>
              </a:lnSpc>
            </a:pPr>
            <a:r>
              <a:rPr lang="en-IN" sz="1700" dirty="0">
                <a:hlinkClick r:id="rId3"/>
              </a:rPr>
              <a:t>https://www.britannica.com/technology/iron-processing/Ores</a:t>
            </a:r>
            <a:endParaRPr lang="en-IN" sz="1700" dirty="0"/>
          </a:p>
          <a:p>
            <a:pPr>
              <a:lnSpc>
                <a:spcPct val="100000"/>
              </a:lnSpc>
            </a:pPr>
            <a:r>
              <a:rPr lang="en-IN" sz="1700" dirty="0">
                <a:hlinkClick r:id="rId4"/>
              </a:rPr>
              <a:t>https://www.sciencedirect.com/topics/earth-and-planetary-sciences/flotation-froth</a:t>
            </a:r>
            <a:endParaRPr lang="en-IN" sz="1700" dirty="0"/>
          </a:p>
          <a:p>
            <a:pPr>
              <a:lnSpc>
                <a:spcPct val="100000"/>
              </a:lnSpc>
            </a:pPr>
            <a:r>
              <a:rPr lang="en-IN" sz="1700" dirty="0">
                <a:hlinkClick r:id="rId5"/>
              </a:rPr>
              <a:t>https://www.onlinemanipal.com/blogs/popular-regression-algorithms-in-machine-learning</a:t>
            </a:r>
            <a:endParaRPr lang="en-IN" sz="1700" dirty="0"/>
          </a:p>
          <a:p>
            <a:pPr marL="0" indent="0">
              <a:lnSpc>
                <a:spcPct val="100000"/>
              </a:lnSpc>
              <a:buNone/>
            </a:pPr>
            <a:endParaRPr lang="en-IN" sz="1700" dirty="0"/>
          </a:p>
          <a:p>
            <a:pPr marL="0" indent="0">
              <a:buNone/>
            </a:pPr>
            <a:br>
              <a:rPr lang="en-IN" sz="1700" dirty="0"/>
            </a:br>
            <a:endParaRPr lang="en-IN" sz="1700" dirty="0"/>
          </a:p>
        </p:txBody>
      </p:sp>
    </p:spTree>
    <p:extLst>
      <p:ext uri="{BB962C8B-B14F-4D97-AF65-F5344CB8AC3E}">
        <p14:creationId xmlns:p14="http://schemas.microsoft.com/office/powerpoint/2010/main" val="12244910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4E0F6A-1EB3-9BD3-7278-857B2194E1CB}"/>
              </a:ext>
            </a:extLst>
          </p:cNvPr>
          <p:cNvSpPr>
            <a:spLocks noGrp="1"/>
          </p:cNvSpPr>
          <p:nvPr>
            <p:ph type="title"/>
          </p:nvPr>
        </p:nvSpPr>
        <p:spPr/>
        <p:txBody>
          <a:bodyPr/>
          <a:lstStyle/>
          <a:p>
            <a:r>
              <a:rPr lang="en-IN" dirty="0"/>
              <a:t>Motivation</a:t>
            </a:r>
          </a:p>
        </p:txBody>
      </p:sp>
      <p:sp>
        <p:nvSpPr>
          <p:cNvPr id="4" name="TextBox 3">
            <a:extLst>
              <a:ext uri="{FF2B5EF4-FFF2-40B4-BE49-F238E27FC236}">
                <a16:creationId xmlns:a16="http://schemas.microsoft.com/office/drawing/2014/main" id="{D90D3751-EF9F-A256-3384-9B2A9C22B6E9}"/>
              </a:ext>
            </a:extLst>
          </p:cNvPr>
          <p:cNvSpPr txBox="1"/>
          <p:nvPr/>
        </p:nvSpPr>
        <p:spPr>
          <a:xfrm>
            <a:off x="1383630" y="2230072"/>
            <a:ext cx="9601200" cy="2585323"/>
          </a:xfrm>
          <a:prstGeom prst="rect">
            <a:avLst/>
          </a:prstGeom>
          <a:noFill/>
        </p:spPr>
        <p:txBody>
          <a:bodyPr wrap="square" rtlCol="0">
            <a:spAutoFit/>
          </a:bodyPr>
          <a:lstStyle/>
          <a:p>
            <a:r>
              <a:rPr lang="en-US" dirty="0"/>
              <a:t>The motivation behind this project stems from the critical need within the iron production industry to reliably and efficiently assess the quality of iron ore. Traditional methods of analyzing ore samples are often time-consuming and resource-intensive. By employing machine learning techniques, this project seeks to streamline the process of identifying iron ore with precise measurements of iron concentration and impurities. Such advancements not only contribute to operational cost reduction and process optimization but also pave the way for sustainable practices in mineral resource management. Ultimately, this work aims to empower stakeholders with data-driven insights that enhance decision-making capabilities and foster continuous improvement in iron ore processing technologies.</a:t>
            </a:r>
            <a:endParaRPr lang="en-IN" dirty="0">
              <a:solidFill>
                <a:sysClr val="windowText" lastClr="000000"/>
              </a:solidFill>
            </a:endParaRPr>
          </a:p>
        </p:txBody>
      </p:sp>
    </p:spTree>
    <p:extLst>
      <p:ext uri="{BB962C8B-B14F-4D97-AF65-F5344CB8AC3E}">
        <p14:creationId xmlns:p14="http://schemas.microsoft.com/office/powerpoint/2010/main" val="220491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500" dirty="0"/>
              <a:t>Contents</a:t>
            </a:r>
          </a:p>
        </p:txBody>
      </p:sp>
      <p:sp>
        <p:nvSpPr>
          <p:cNvPr id="3" name="Content Placeholder 2"/>
          <p:cNvSpPr>
            <a:spLocks noGrp="1"/>
          </p:cNvSpPr>
          <p:nvPr>
            <p:ph idx="1"/>
          </p:nvPr>
        </p:nvSpPr>
        <p:spPr/>
        <p:txBody>
          <a:bodyPr>
            <a:normAutofit/>
          </a:bodyPr>
          <a:lstStyle/>
          <a:p>
            <a:r>
              <a:rPr lang="en-US" sz="2400" b="1" dirty="0"/>
              <a:t>Mining</a:t>
            </a:r>
          </a:p>
          <a:p>
            <a:r>
              <a:rPr lang="en-US" sz="2400" b="1" dirty="0"/>
              <a:t>Iron Ore Mining</a:t>
            </a:r>
          </a:p>
          <a:p>
            <a:r>
              <a:rPr lang="en-US" sz="2400" b="1" dirty="0"/>
              <a:t>Floating Process</a:t>
            </a:r>
          </a:p>
          <a:p>
            <a:r>
              <a:rPr lang="en-US" sz="2400" b="1" dirty="0"/>
              <a:t>Machine Learning Model</a:t>
            </a:r>
          </a:p>
        </p:txBody>
      </p:sp>
    </p:spTree>
    <p:extLst>
      <p:ext uri="{BB962C8B-B14F-4D97-AF65-F5344CB8AC3E}">
        <p14:creationId xmlns:p14="http://schemas.microsoft.com/office/powerpoint/2010/main" val="3984617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Mining</a:t>
            </a:r>
          </a:p>
        </p:txBody>
      </p:sp>
      <p:pic>
        <p:nvPicPr>
          <p:cNvPr id="5" name="Picture 4">
            <a:extLst>
              <a:ext uri="{FF2B5EF4-FFF2-40B4-BE49-F238E27FC236}">
                <a16:creationId xmlns:a16="http://schemas.microsoft.com/office/drawing/2014/main" id="{9BB411A2-BBE5-4F18-2C5A-848416A74BAD}"/>
              </a:ext>
            </a:extLst>
          </p:cNvPr>
          <p:cNvPicPr>
            <a:picLocks noChangeAspect="1"/>
          </p:cNvPicPr>
          <p:nvPr/>
        </p:nvPicPr>
        <p:blipFill>
          <a:blip r:embed="rId2"/>
          <a:stretch>
            <a:fillRect/>
          </a:stretch>
        </p:blipFill>
        <p:spPr>
          <a:xfrm>
            <a:off x="6096000" y="719602"/>
            <a:ext cx="4799422" cy="3497179"/>
          </a:xfrm>
          <a:prstGeom prst="rect">
            <a:avLst/>
          </a:prstGeom>
        </p:spPr>
      </p:pic>
      <p:sp>
        <p:nvSpPr>
          <p:cNvPr id="6" name="Text Placeholder 5">
            <a:extLst>
              <a:ext uri="{FF2B5EF4-FFF2-40B4-BE49-F238E27FC236}">
                <a16:creationId xmlns:a16="http://schemas.microsoft.com/office/drawing/2014/main" id="{5C897797-B36F-4367-4389-AE4CBC68FE55}"/>
              </a:ext>
            </a:extLst>
          </p:cNvPr>
          <p:cNvSpPr>
            <a:spLocks noGrp="1"/>
          </p:cNvSpPr>
          <p:nvPr>
            <p:ph type="body" idx="1"/>
          </p:nvPr>
        </p:nvSpPr>
        <p:spPr>
          <a:xfrm>
            <a:off x="8076611" y="4259407"/>
            <a:ext cx="786652" cy="327580"/>
          </a:xfrm>
        </p:spPr>
        <p:txBody>
          <a:bodyPr>
            <a:normAutofit fontScale="70000" lnSpcReduction="20000"/>
          </a:bodyPr>
          <a:lstStyle/>
          <a:p>
            <a:r>
              <a:rPr lang="en-IN" dirty="0"/>
              <a:t>figure1</a:t>
            </a:r>
          </a:p>
        </p:txBody>
      </p:sp>
    </p:spTree>
    <p:extLst>
      <p:ext uri="{BB962C8B-B14F-4D97-AF65-F5344CB8AC3E}">
        <p14:creationId xmlns:p14="http://schemas.microsoft.com/office/powerpoint/2010/main" val="23622963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a:t>Mining steps</a:t>
            </a:r>
          </a:p>
        </p:txBody>
      </p:sp>
      <p:sp>
        <p:nvSpPr>
          <p:cNvPr id="4" name="Content Placeholder 3">
            <a:extLst>
              <a:ext uri="{FF2B5EF4-FFF2-40B4-BE49-F238E27FC236}">
                <a16:creationId xmlns:a16="http://schemas.microsoft.com/office/drawing/2014/main" id="{DA9295CF-ABC9-2A4A-8633-2DAF96FEE912}"/>
              </a:ext>
            </a:extLst>
          </p:cNvPr>
          <p:cNvSpPr>
            <a:spLocks noGrp="1"/>
          </p:cNvSpPr>
          <p:nvPr>
            <p:ph idx="1"/>
          </p:nvPr>
        </p:nvSpPr>
        <p:spPr>
          <a:xfrm>
            <a:off x="1295400" y="2168455"/>
            <a:ext cx="9601200" cy="3473116"/>
          </a:xfrm>
        </p:spPr>
        <p:txBody>
          <a:bodyPr>
            <a:normAutofit/>
          </a:bodyPr>
          <a:lstStyle/>
          <a:p>
            <a:r>
              <a:rPr lang="en-US" sz="1700" b="1" dirty="0"/>
              <a:t>Extraction of Resource: </a:t>
            </a:r>
            <a:r>
              <a:rPr lang="en-US" sz="1700" dirty="0"/>
              <a:t>Extraction of resources in mining involves the removal of valuable minerals or other geological materials from the earth. This process includes identifying and surveying potential sites, drilling, blasting, and transporting the extracted materials for processing and refinement</a:t>
            </a:r>
            <a:r>
              <a:rPr lang="en-US" sz="1600" dirty="0"/>
              <a:t>. </a:t>
            </a:r>
          </a:p>
          <a:p>
            <a:r>
              <a:rPr lang="en-IN" sz="1700" b="1" dirty="0"/>
              <a:t>Techniques and Methods</a:t>
            </a:r>
            <a:r>
              <a:rPr lang="en-IN" sz="1700" dirty="0"/>
              <a:t>: Mining techniques include surface mining (open-pit, strip mining) and underground mining (shaft mining, drift mining). Methods also involve hydraulic mining, dredging, and room and pillar mining, each selected based on the resource's location, depth, and economic viability.</a:t>
            </a:r>
            <a:endParaRPr lang="en-US" sz="1700" dirty="0"/>
          </a:p>
          <a:p>
            <a:r>
              <a:rPr lang="en-IN" sz="1700" b="1" dirty="0"/>
              <a:t>Economic Importance</a:t>
            </a:r>
            <a:r>
              <a:rPr lang="en-IN" sz="1700" dirty="0"/>
              <a:t>: </a:t>
            </a:r>
            <a:r>
              <a:rPr lang="en-US" sz="1700" dirty="0"/>
              <a:t>Mining is economically vital, providing raw materials for various industries, including construction, technology, and manufacturing. It generates employment, contributes to GDP, and fosters regional development. Minerals like coal, iron, and gold are crucial for energy, infrastructure, and currency.</a:t>
            </a:r>
          </a:p>
        </p:txBody>
      </p:sp>
    </p:spTree>
    <p:extLst>
      <p:ext uri="{BB962C8B-B14F-4D97-AF65-F5344CB8AC3E}">
        <p14:creationId xmlns:p14="http://schemas.microsoft.com/office/powerpoint/2010/main" val="4527339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8C526BFB-BB00-F294-9060-3B22194C96A3}"/>
              </a:ext>
            </a:extLst>
          </p:cNvPr>
          <p:cNvSpPr>
            <a:spLocks noGrp="1"/>
          </p:cNvSpPr>
          <p:nvPr>
            <p:ph idx="1"/>
          </p:nvPr>
        </p:nvSpPr>
        <p:spPr>
          <a:xfrm>
            <a:off x="1295400" y="745958"/>
            <a:ext cx="9601200" cy="5045242"/>
          </a:xfrm>
        </p:spPr>
        <p:txBody>
          <a:bodyPr/>
          <a:lstStyle/>
          <a:p>
            <a:r>
              <a:rPr lang="en-US" sz="1700" b="1" dirty="0"/>
              <a:t>Environmental Impact</a:t>
            </a:r>
            <a:r>
              <a:rPr lang="en-US" sz="1700" dirty="0"/>
              <a:t>: Mining significantly impacts the environment, causing deforestation, habitat destruction, soil erosion, water pollution, and air pollution. The disturbance of ecosystems and contamination of water sources with heavy metals and chemicals are critical concerns requiring mitigation measures and sustainable practices.</a:t>
            </a:r>
            <a:endParaRPr lang="en-IN" sz="1700" dirty="0"/>
          </a:p>
          <a:p>
            <a:r>
              <a:rPr lang="en-US" sz="1700" b="1" dirty="0"/>
              <a:t>Technological Advancements</a:t>
            </a:r>
            <a:r>
              <a:rPr lang="en-US" sz="1700" dirty="0"/>
              <a:t>: Technological advancements in mining enhance efficiency, safety, and environmental protection. Innovations include automation, drones for site surveys, advanced drilling techniques, real-time monitoring, and data analytics. These technologies reduce operational costs, increase precision, and minimize environmental footprint.</a:t>
            </a:r>
            <a:endParaRPr lang="en-IN" sz="1700" dirty="0"/>
          </a:p>
        </p:txBody>
      </p:sp>
      <p:pic>
        <p:nvPicPr>
          <p:cNvPr id="8" name="Picture 7">
            <a:extLst>
              <a:ext uri="{FF2B5EF4-FFF2-40B4-BE49-F238E27FC236}">
                <a16:creationId xmlns:a16="http://schemas.microsoft.com/office/drawing/2014/main" id="{ACF3FDA4-EA22-3023-961A-496A200FD376}"/>
              </a:ext>
            </a:extLst>
          </p:cNvPr>
          <p:cNvPicPr>
            <a:picLocks noChangeAspect="1"/>
          </p:cNvPicPr>
          <p:nvPr/>
        </p:nvPicPr>
        <p:blipFill>
          <a:blip r:embed="rId2"/>
          <a:stretch>
            <a:fillRect/>
          </a:stretch>
        </p:blipFill>
        <p:spPr>
          <a:xfrm>
            <a:off x="4534664" y="3312694"/>
            <a:ext cx="3121152" cy="2081784"/>
          </a:xfrm>
          <a:prstGeom prst="rect">
            <a:avLst/>
          </a:prstGeom>
        </p:spPr>
      </p:pic>
      <p:pic>
        <p:nvPicPr>
          <p:cNvPr id="10" name="Picture 9">
            <a:extLst>
              <a:ext uri="{FF2B5EF4-FFF2-40B4-BE49-F238E27FC236}">
                <a16:creationId xmlns:a16="http://schemas.microsoft.com/office/drawing/2014/main" id="{C7EB8795-6B73-CBC9-3737-45A4EC7463E8}"/>
              </a:ext>
            </a:extLst>
          </p:cNvPr>
          <p:cNvPicPr>
            <a:picLocks noChangeAspect="1"/>
          </p:cNvPicPr>
          <p:nvPr/>
        </p:nvPicPr>
        <p:blipFill>
          <a:blip r:embed="rId3"/>
          <a:stretch>
            <a:fillRect/>
          </a:stretch>
        </p:blipFill>
        <p:spPr>
          <a:xfrm>
            <a:off x="7657337" y="3312694"/>
            <a:ext cx="3122677" cy="2081784"/>
          </a:xfrm>
          <a:prstGeom prst="rect">
            <a:avLst/>
          </a:prstGeom>
        </p:spPr>
      </p:pic>
      <p:pic>
        <p:nvPicPr>
          <p:cNvPr id="12" name="Picture 11">
            <a:extLst>
              <a:ext uri="{FF2B5EF4-FFF2-40B4-BE49-F238E27FC236}">
                <a16:creationId xmlns:a16="http://schemas.microsoft.com/office/drawing/2014/main" id="{DAEC24C9-BE0B-9D40-3D7B-4F69F5F27FAE}"/>
              </a:ext>
            </a:extLst>
          </p:cNvPr>
          <p:cNvPicPr>
            <a:picLocks noChangeAspect="1"/>
          </p:cNvPicPr>
          <p:nvPr/>
        </p:nvPicPr>
        <p:blipFill>
          <a:blip r:embed="rId4"/>
          <a:stretch>
            <a:fillRect/>
          </a:stretch>
        </p:blipFill>
        <p:spPr>
          <a:xfrm>
            <a:off x="1411986" y="3312694"/>
            <a:ext cx="3124200" cy="2081784"/>
          </a:xfrm>
          <a:prstGeom prst="rect">
            <a:avLst/>
          </a:prstGeom>
        </p:spPr>
      </p:pic>
      <p:sp>
        <p:nvSpPr>
          <p:cNvPr id="2" name="Text Placeholder 5">
            <a:extLst>
              <a:ext uri="{FF2B5EF4-FFF2-40B4-BE49-F238E27FC236}">
                <a16:creationId xmlns:a16="http://schemas.microsoft.com/office/drawing/2014/main" id="{B67E320D-36CB-BACF-5EEF-78CC33E80AAD}"/>
              </a:ext>
            </a:extLst>
          </p:cNvPr>
          <p:cNvSpPr txBox="1">
            <a:spLocks/>
          </p:cNvSpPr>
          <p:nvPr/>
        </p:nvSpPr>
        <p:spPr>
          <a:xfrm>
            <a:off x="2382252" y="5463620"/>
            <a:ext cx="858253" cy="327580"/>
          </a:xfrm>
          <a:prstGeom prst="rect">
            <a:avLst/>
          </a:prstGeom>
        </p:spPr>
        <p:txBody>
          <a:bodyPr vert="horz" lIns="91440" tIns="45720" rIns="91440" bIns="45720" rtlCol="0">
            <a:normAutofit fontScale="55000" lnSpcReduction="20000"/>
          </a:bodyPr>
          <a:lstStyle>
            <a:lvl1pPr marL="228600" indent="-228600" algn="l" defTabSz="914400" rtl="0" eaLnBrk="1" latinLnBrk="0" hangingPunct="1">
              <a:lnSpc>
                <a:spcPct val="90000"/>
              </a:lnSpc>
              <a:spcBef>
                <a:spcPts val="1800"/>
              </a:spcBef>
              <a:buClr>
                <a:schemeClr val="accent1">
                  <a:lumMod val="75000"/>
                </a:schemeClr>
              </a:buClr>
              <a:buSzPct val="100000"/>
              <a:buFont typeface="Arial"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Clr>
                <a:schemeClr val="accent1">
                  <a:lumMod val="75000"/>
                </a:schemeClr>
              </a:buClr>
              <a:buSzPct val="100000"/>
              <a:buFont typeface="Arial" pitchFamily="34" charset="0"/>
              <a:buChar char="▪"/>
              <a:defRPr sz="1800" kern="1200">
                <a:solidFill>
                  <a:schemeClr val="tx1"/>
                </a:solidFill>
                <a:latin typeface="+mn-lt"/>
                <a:ea typeface="+mn-ea"/>
                <a:cs typeface="+mn-cs"/>
              </a:defRPr>
            </a:lvl2pPr>
            <a:lvl3pPr marL="685800" indent="-179388" algn="l" defTabSz="914400" rtl="0" eaLnBrk="1" latinLnBrk="0" hangingPunct="1">
              <a:lnSpc>
                <a:spcPct val="90000"/>
              </a:lnSpc>
              <a:spcBef>
                <a:spcPts val="800"/>
              </a:spcBef>
              <a:buClr>
                <a:schemeClr val="accent1">
                  <a:lumMod val="75000"/>
                </a:schemeClr>
              </a:buClr>
              <a:buSzPct val="100000"/>
              <a:buFont typeface="Arial"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4pPr>
            <a:lvl5pPr marL="11430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6pPr>
            <a:lvl7pPr marL="16002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8pPr>
            <a:lvl9pPr marL="1878012" indent="0" algn="l" defTabSz="914400" rtl="0" eaLnBrk="1" latinLnBrk="0" hangingPunct="1">
              <a:lnSpc>
                <a:spcPct val="90000"/>
              </a:lnSpc>
              <a:spcBef>
                <a:spcPts val="600"/>
              </a:spcBef>
              <a:buClr>
                <a:schemeClr val="accent1">
                  <a:lumMod val="75000"/>
                </a:schemeClr>
              </a:buClr>
              <a:buSzPct val="100000"/>
              <a:buFont typeface="Arial" pitchFamily="34" charset="0"/>
              <a:buNone/>
              <a:defRPr sz="1400" kern="1200">
                <a:solidFill>
                  <a:schemeClr val="tx1"/>
                </a:solidFill>
                <a:latin typeface="+mn-lt"/>
                <a:ea typeface="+mn-ea"/>
                <a:cs typeface="+mn-cs"/>
              </a:defRPr>
            </a:lvl9pPr>
          </a:lstStyle>
          <a:p>
            <a:r>
              <a:rPr lang="en-IN" dirty="0"/>
              <a:t>figure2</a:t>
            </a:r>
          </a:p>
        </p:txBody>
      </p:sp>
      <p:sp>
        <p:nvSpPr>
          <p:cNvPr id="3" name="Text Placeholder 5">
            <a:extLst>
              <a:ext uri="{FF2B5EF4-FFF2-40B4-BE49-F238E27FC236}">
                <a16:creationId xmlns:a16="http://schemas.microsoft.com/office/drawing/2014/main" id="{F061DCCF-BB60-1CF8-FF4E-3E3A8E84A3FF}"/>
              </a:ext>
            </a:extLst>
          </p:cNvPr>
          <p:cNvSpPr txBox="1">
            <a:spLocks/>
          </p:cNvSpPr>
          <p:nvPr/>
        </p:nvSpPr>
        <p:spPr>
          <a:xfrm>
            <a:off x="5461748" y="5463620"/>
            <a:ext cx="858252" cy="327580"/>
          </a:xfrm>
          <a:prstGeom prst="rect">
            <a:avLst/>
          </a:prstGeom>
        </p:spPr>
        <p:txBody>
          <a:bodyPr vert="horz" lIns="91440" tIns="45720" rIns="91440" bIns="45720" rtlCol="0">
            <a:normAutofit fontScale="55000" lnSpcReduction="20000"/>
          </a:bodyPr>
          <a:lstStyle>
            <a:lvl1pPr marL="228600" indent="-228600" algn="l" defTabSz="914400" rtl="0" eaLnBrk="1" latinLnBrk="0" hangingPunct="1">
              <a:lnSpc>
                <a:spcPct val="90000"/>
              </a:lnSpc>
              <a:spcBef>
                <a:spcPts val="1800"/>
              </a:spcBef>
              <a:buClr>
                <a:schemeClr val="accent1">
                  <a:lumMod val="75000"/>
                </a:schemeClr>
              </a:buClr>
              <a:buSzPct val="100000"/>
              <a:buFont typeface="Arial"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Clr>
                <a:schemeClr val="accent1">
                  <a:lumMod val="75000"/>
                </a:schemeClr>
              </a:buClr>
              <a:buSzPct val="100000"/>
              <a:buFont typeface="Arial" pitchFamily="34" charset="0"/>
              <a:buChar char="▪"/>
              <a:defRPr sz="1800" kern="1200">
                <a:solidFill>
                  <a:schemeClr val="tx1"/>
                </a:solidFill>
                <a:latin typeface="+mn-lt"/>
                <a:ea typeface="+mn-ea"/>
                <a:cs typeface="+mn-cs"/>
              </a:defRPr>
            </a:lvl2pPr>
            <a:lvl3pPr marL="685800" indent="-179388" algn="l" defTabSz="914400" rtl="0" eaLnBrk="1" latinLnBrk="0" hangingPunct="1">
              <a:lnSpc>
                <a:spcPct val="90000"/>
              </a:lnSpc>
              <a:spcBef>
                <a:spcPts val="800"/>
              </a:spcBef>
              <a:buClr>
                <a:schemeClr val="accent1">
                  <a:lumMod val="75000"/>
                </a:schemeClr>
              </a:buClr>
              <a:buSzPct val="100000"/>
              <a:buFont typeface="Arial"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4pPr>
            <a:lvl5pPr marL="11430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6pPr>
            <a:lvl7pPr marL="16002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8pPr>
            <a:lvl9pPr marL="1878012" indent="0" algn="l" defTabSz="914400" rtl="0" eaLnBrk="1" latinLnBrk="0" hangingPunct="1">
              <a:lnSpc>
                <a:spcPct val="90000"/>
              </a:lnSpc>
              <a:spcBef>
                <a:spcPts val="600"/>
              </a:spcBef>
              <a:buClr>
                <a:schemeClr val="accent1">
                  <a:lumMod val="75000"/>
                </a:schemeClr>
              </a:buClr>
              <a:buSzPct val="100000"/>
              <a:buFont typeface="Arial" pitchFamily="34" charset="0"/>
              <a:buNone/>
              <a:defRPr sz="1400" kern="1200">
                <a:solidFill>
                  <a:schemeClr val="tx1"/>
                </a:solidFill>
                <a:latin typeface="+mn-lt"/>
                <a:ea typeface="+mn-ea"/>
                <a:cs typeface="+mn-cs"/>
              </a:defRPr>
            </a:lvl9pPr>
          </a:lstStyle>
          <a:p>
            <a:r>
              <a:rPr lang="en-IN" dirty="0"/>
              <a:t>figure3</a:t>
            </a:r>
          </a:p>
        </p:txBody>
      </p:sp>
      <p:sp>
        <p:nvSpPr>
          <p:cNvPr id="4" name="Text Placeholder 5">
            <a:extLst>
              <a:ext uri="{FF2B5EF4-FFF2-40B4-BE49-F238E27FC236}">
                <a16:creationId xmlns:a16="http://schemas.microsoft.com/office/drawing/2014/main" id="{517F764C-2B38-4980-3168-C269F81C2CDF}"/>
              </a:ext>
            </a:extLst>
          </p:cNvPr>
          <p:cNvSpPr txBox="1">
            <a:spLocks/>
          </p:cNvSpPr>
          <p:nvPr/>
        </p:nvSpPr>
        <p:spPr>
          <a:xfrm>
            <a:off x="8638084" y="5463620"/>
            <a:ext cx="858251" cy="327580"/>
          </a:xfrm>
          <a:prstGeom prst="rect">
            <a:avLst/>
          </a:prstGeom>
        </p:spPr>
        <p:txBody>
          <a:bodyPr vert="horz" lIns="91440" tIns="45720" rIns="91440" bIns="45720" rtlCol="0">
            <a:normAutofit fontScale="55000" lnSpcReduction="20000"/>
          </a:bodyPr>
          <a:lstStyle>
            <a:lvl1pPr marL="228600" indent="-228600" algn="l" defTabSz="914400" rtl="0" eaLnBrk="1" latinLnBrk="0" hangingPunct="1">
              <a:lnSpc>
                <a:spcPct val="90000"/>
              </a:lnSpc>
              <a:spcBef>
                <a:spcPts val="1800"/>
              </a:spcBef>
              <a:buClr>
                <a:schemeClr val="accent1">
                  <a:lumMod val="75000"/>
                </a:schemeClr>
              </a:buClr>
              <a:buSzPct val="100000"/>
              <a:buFont typeface="Arial"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Clr>
                <a:schemeClr val="accent1">
                  <a:lumMod val="75000"/>
                </a:schemeClr>
              </a:buClr>
              <a:buSzPct val="100000"/>
              <a:buFont typeface="Arial" pitchFamily="34" charset="0"/>
              <a:buChar char="▪"/>
              <a:defRPr sz="1800" kern="1200">
                <a:solidFill>
                  <a:schemeClr val="tx1"/>
                </a:solidFill>
                <a:latin typeface="+mn-lt"/>
                <a:ea typeface="+mn-ea"/>
                <a:cs typeface="+mn-cs"/>
              </a:defRPr>
            </a:lvl2pPr>
            <a:lvl3pPr marL="685800" indent="-179388" algn="l" defTabSz="914400" rtl="0" eaLnBrk="1" latinLnBrk="0" hangingPunct="1">
              <a:lnSpc>
                <a:spcPct val="90000"/>
              </a:lnSpc>
              <a:spcBef>
                <a:spcPts val="800"/>
              </a:spcBef>
              <a:buClr>
                <a:schemeClr val="accent1">
                  <a:lumMod val="75000"/>
                </a:schemeClr>
              </a:buClr>
              <a:buSzPct val="100000"/>
              <a:buFont typeface="Arial"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4pPr>
            <a:lvl5pPr marL="11430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6pPr>
            <a:lvl7pPr marL="16002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8pPr>
            <a:lvl9pPr marL="1878012" indent="0" algn="l" defTabSz="914400" rtl="0" eaLnBrk="1" latinLnBrk="0" hangingPunct="1">
              <a:lnSpc>
                <a:spcPct val="90000"/>
              </a:lnSpc>
              <a:spcBef>
                <a:spcPts val="600"/>
              </a:spcBef>
              <a:buClr>
                <a:schemeClr val="accent1">
                  <a:lumMod val="75000"/>
                </a:schemeClr>
              </a:buClr>
              <a:buSzPct val="100000"/>
              <a:buFont typeface="Arial" pitchFamily="34" charset="0"/>
              <a:buNone/>
              <a:defRPr sz="1400" kern="1200">
                <a:solidFill>
                  <a:schemeClr val="tx1"/>
                </a:solidFill>
                <a:latin typeface="+mn-lt"/>
                <a:ea typeface="+mn-ea"/>
                <a:cs typeface="+mn-cs"/>
              </a:defRPr>
            </a:lvl9pPr>
          </a:lstStyle>
          <a:p>
            <a:r>
              <a:rPr lang="en-IN" dirty="0"/>
              <a:t>figure4</a:t>
            </a:r>
          </a:p>
        </p:txBody>
      </p:sp>
    </p:spTree>
    <p:extLst>
      <p:ext uri="{BB962C8B-B14F-4D97-AF65-F5344CB8AC3E}">
        <p14:creationId xmlns:p14="http://schemas.microsoft.com/office/powerpoint/2010/main" val="37458535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F7AB7B-BA59-4894-4EF7-813BBB8990C8}"/>
              </a:ext>
            </a:extLst>
          </p:cNvPr>
          <p:cNvSpPr>
            <a:spLocks noGrp="1"/>
          </p:cNvSpPr>
          <p:nvPr>
            <p:ph type="title"/>
          </p:nvPr>
        </p:nvSpPr>
        <p:spPr/>
        <p:txBody>
          <a:bodyPr/>
          <a:lstStyle/>
          <a:p>
            <a:r>
              <a:rPr lang="en-IN" dirty="0"/>
              <a:t>Iron Ore Extraction</a:t>
            </a:r>
          </a:p>
        </p:txBody>
      </p:sp>
      <p:pic>
        <p:nvPicPr>
          <p:cNvPr id="5" name="Picture 4">
            <a:extLst>
              <a:ext uri="{FF2B5EF4-FFF2-40B4-BE49-F238E27FC236}">
                <a16:creationId xmlns:a16="http://schemas.microsoft.com/office/drawing/2014/main" id="{3BDD1AD7-F99B-3412-41E7-C194764AA437}"/>
              </a:ext>
            </a:extLst>
          </p:cNvPr>
          <p:cNvPicPr>
            <a:picLocks noChangeAspect="1"/>
          </p:cNvPicPr>
          <p:nvPr/>
        </p:nvPicPr>
        <p:blipFill>
          <a:blip r:embed="rId2"/>
          <a:stretch>
            <a:fillRect/>
          </a:stretch>
        </p:blipFill>
        <p:spPr>
          <a:xfrm>
            <a:off x="5388722" y="441157"/>
            <a:ext cx="5507878" cy="3665620"/>
          </a:xfrm>
          <a:prstGeom prst="rect">
            <a:avLst/>
          </a:prstGeom>
        </p:spPr>
      </p:pic>
      <p:sp>
        <p:nvSpPr>
          <p:cNvPr id="4" name="Text Placeholder 5">
            <a:extLst>
              <a:ext uri="{FF2B5EF4-FFF2-40B4-BE49-F238E27FC236}">
                <a16:creationId xmlns:a16="http://schemas.microsoft.com/office/drawing/2014/main" id="{944DDABC-CC78-C833-22BC-27D9B0A9C945}"/>
              </a:ext>
            </a:extLst>
          </p:cNvPr>
          <p:cNvSpPr txBox="1">
            <a:spLocks/>
          </p:cNvSpPr>
          <p:nvPr/>
        </p:nvSpPr>
        <p:spPr>
          <a:xfrm>
            <a:off x="7760867" y="4114317"/>
            <a:ext cx="763587" cy="278445"/>
          </a:xfrm>
          <a:prstGeom prst="rect">
            <a:avLst/>
          </a:prstGeom>
        </p:spPr>
        <p:txBody>
          <a:bodyPr vert="horz" lIns="91440" tIns="45720" rIns="91440" bIns="45720" rtlCol="0">
            <a:normAutofit fontScale="70000" lnSpcReduction="20000"/>
          </a:bodyPr>
          <a:lstStyle>
            <a:lvl1pPr marL="0" indent="0" algn="l" defTabSz="914400" rtl="0" eaLnBrk="1" latinLnBrk="0" hangingPunct="1">
              <a:lnSpc>
                <a:spcPct val="90000"/>
              </a:lnSpc>
              <a:spcBef>
                <a:spcPts val="0"/>
              </a:spcBef>
              <a:buClr>
                <a:schemeClr val="accent1">
                  <a:lumMod val="75000"/>
                </a:schemeClr>
              </a:buClr>
              <a:buSzPct val="100000"/>
              <a:buFont typeface="Arial" pitchFamily="34" charset="0"/>
              <a:buNone/>
              <a:defRPr sz="2000" b="0" kern="1200">
                <a:solidFill>
                  <a:schemeClr val="tx1"/>
                </a:solidFill>
                <a:latin typeface="+mn-lt"/>
                <a:ea typeface="+mn-ea"/>
                <a:cs typeface="+mn-cs"/>
              </a:defRPr>
            </a:lvl1pPr>
            <a:lvl2pPr marL="457200" indent="0" algn="l" defTabSz="914400" rtl="0" eaLnBrk="1" latinLnBrk="0" hangingPunct="1">
              <a:lnSpc>
                <a:spcPct val="90000"/>
              </a:lnSpc>
              <a:spcBef>
                <a:spcPts val="1200"/>
              </a:spcBef>
              <a:buClr>
                <a:schemeClr val="accent1">
                  <a:lumMod val="75000"/>
                </a:schemeClr>
              </a:buClr>
              <a:buSzPct val="100000"/>
              <a:buFont typeface="Arial" pitchFamily="34" charset="0"/>
              <a:buNone/>
              <a:defRPr sz="2000" kern="1200">
                <a:solidFill>
                  <a:schemeClr val="tx1"/>
                </a:solidFill>
                <a:latin typeface="+mn-lt"/>
                <a:ea typeface="+mn-ea"/>
                <a:cs typeface="+mn-cs"/>
              </a:defRPr>
            </a:lvl2pPr>
            <a:lvl3pPr marL="914400" indent="0" algn="l" defTabSz="914400" rtl="0" eaLnBrk="1" latinLnBrk="0" hangingPunct="1">
              <a:lnSpc>
                <a:spcPct val="90000"/>
              </a:lnSpc>
              <a:spcBef>
                <a:spcPts val="800"/>
              </a:spcBef>
              <a:buClr>
                <a:schemeClr val="accent1">
                  <a:lumMod val="75000"/>
                </a:schemeClr>
              </a:buClr>
              <a:buSzPct val="100000"/>
              <a:buFont typeface="Arial" pitchFamily="34" charset="0"/>
              <a:buNone/>
              <a:defRPr sz="1800" kern="1200">
                <a:solidFill>
                  <a:schemeClr val="tx1"/>
                </a:solidFill>
                <a:latin typeface="+mn-lt"/>
                <a:ea typeface="+mn-ea"/>
                <a:cs typeface="+mn-cs"/>
              </a:defRPr>
            </a:lvl3pPr>
            <a:lvl4pPr marL="1371600" indent="0" algn="l" defTabSz="914400" rtl="0" eaLnBrk="1" latinLnBrk="0" hangingPunct="1">
              <a:lnSpc>
                <a:spcPct val="90000"/>
              </a:lnSpc>
              <a:spcBef>
                <a:spcPts val="800"/>
              </a:spcBef>
              <a:buClr>
                <a:schemeClr val="accent1">
                  <a:lumMod val="75000"/>
                </a:schemeClr>
              </a:buClr>
              <a:buSzPct val="100000"/>
              <a:buFont typeface="Arial" pitchFamily="34" charset="0"/>
              <a:buNone/>
              <a:defRPr sz="1600" kern="1200">
                <a:solidFill>
                  <a:schemeClr val="tx1"/>
                </a:solidFill>
                <a:latin typeface="+mn-lt"/>
                <a:ea typeface="+mn-ea"/>
                <a:cs typeface="+mn-cs"/>
              </a:defRPr>
            </a:lvl4pPr>
            <a:lvl5pPr marL="1828800" indent="0" algn="l" defTabSz="914400" rtl="0" eaLnBrk="1" latinLnBrk="0" hangingPunct="1">
              <a:lnSpc>
                <a:spcPct val="90000"/>
              </a:lnSpc>
              <a:spcBef>
                <a:spcPts val="600"/>
              </a:spcBef>
              <a:buClr>
                <a:schemeClr val="accent1">
                  <a:lumMod val="75000"/>
                </a:schemeClr>
              </a:buClr>
              <a:buSzPct val="100000"/>
              <a:buFont typeface="Arial" pitchFamily="34" charset="0"/>
              <a:buNone/>
              <a:defRPr sz="1600" kern="1200">
                <a:solidFill>
                  <a:schemeClr val="tx1"/>
                </a:solidFill>
                <a:latin typeface="+mn-lt"/>
                <a:ea typeface="+mn-ea"/>
                <a:cs typeface="+mn-cs"/>
              </a:defRPr>
            </a:lvl5pPr>
            <a:lvl6pPr marL="2286000" indent="0" algn="l" defTabSz="914400" rtl="0" eaLnBrk="1" latinLnBrk="0" hangingPunct="1">
              <a:lnSpc>
                <a:spcPct val="90000"/>
              </a:lnSpc>
              <a:spcBef>
                <a:spcPts val="600"/>
              </a:spcBef>
              <a:buClr>
                <a:schemeClr val="accent1">
                  <a:lumMod val="75000"/>
                </a:schemeClr>
              </a:buClr>
              <a:buSzPct val="100000"/>
              <a:buFont typeface="Arial" pitchFamily="34" charset="0"/>
              <a:buNone/>
              <a:defRPr sz="1600" kern="1200">
                <a:solidFill>
                  <a:schemeClr val="tx1"/>
                </a:solidFill>
                <a:latin typeface="+mn-lt"/>
                <a:ea typeface="+mn-ea"/>
                <a:cs typeface="+mn-cs"/>
              </a:defRPr>
            </a:lvl6pPr>
            <a:lvl7pPr marL="2743200" indent="0" algn="l" defTabSz="914400" rtl="0" eaLnBrk="1" latinLnBrk="0" hangingPunct="1">
              <a:lnSpc>
                <a:spcPct val="90000"/>
              </a:lnSpc>
              <a:spcBef>
                <a:spcPts val="600"/>
              </a:spcBef>
              <a:buClr>
                <a:schemeClr val="accent1">
                  <a:lumMod val="75000"/>
                </a:schemeClr>
              </a:buClr>
              <a:buSzPct val="100000"/>
              <a:buFont typeface="Arial" pitchFamily="34" charset="0"/>
              <a:buNone/>
              <a:defRPr sz="1600" kern="1200">
                <a:solidFill>
                  <a:schemeClr val="tx1"/>
                </a:solidFill>
                <a:latin typeface="+mn-lt"/>
                <a:ea typeface="+mn-ea"/>
                <a:cs typeface="+mn-cs"/>
              </a:defRPr>
            </a:lvl7pPr>
            <a:lvl8pPr marL="3200400" indent="0" algn="l" defTabSz="914400" rtl="0" eaLnBrk="1" latinLnBrk="0" hangingPunct="1">
              <a:lnSpc>
                <a:spcPct val="90000"/>
              </a:lnSpc>
              <a:spcBef>
                <a:spcPts val="600"/>
              </a:spcBef>
              <a:buClr>
                <a:schemeClr val="accent1">
                  <a:lumMod val="75000"/>
                </a:schemeClr>
              </a:buClr>
              <a:buSzPct val="100000"/>
              <a:buFont typeface="Arial" pitchFamily="34" charset="0"/>
              <a:buNone/>
              <a:defRPr sz="1600" kern="1200">
                <a:solidFill>
                  <a:schemeClr val="tx1"/>
                </a:solidFill>
                <a:latin typeface="+mn-lt"/>
                <a:ea typeface="+mn-ea"/>
                <a:cs typeface="+mn-cs"/>
              </a:defRPr>
            </a:lvl8pPr>
            <a:lvl9pPr marL="3657600" indent="0" algn="l" defTabSz="914400" rtl="0" eaLnBrk="1" latinLnBrk="0" hangingPunct="1">
              <a:lnSpc>
                <a:spcPct val="90000"/>
              </a:lnSpc>
              <a:spcBef>
                <a:spcPts val="600"/>
              </a:spcBef>
              <a:buClr>
                <a:schemeClr val="accent1">
                  <a:lumMod val="75000"/>
                </a:schemeClr>
              </a:buClr>
              <a:buSzPct val="100000"/>
              <a:buFont typeface="Arial" pitchFamily="34" charset="0"/>
              <a:buNone/>
              <a:defRPr sz="1600" kern="1200">
                <a:solidFill>
                  <a:schemeClr val="tx1"/>
                </a:solidFill>
                <a:latin typeface="+mn-lt"/>
                <a:ea typeface="+mn-ea"/>
                <a:cs typeface="+mn-cs"/>
              </a:defRPr>
            </a:lvl9pPr>
          </a:lstStyle>
          <a:p>
            <a:r>
              <a:rPr lang="en-IN" dirty="0"/>
              <a:t>figure5</a:t>
            </a:r>
          </a:p>
        </p:txBody>
      </p:sp>
    </p:spTree>
    <p:extLst>
      <p:ext uri="{BB962C8B-B14F-4D97-AF65-F5344CB8AC3E}">
        <p14:creationId xmlns:p14="http://schemas.microsoft.com/office/powerpoint/2010/main" val="18297529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658953-DD79-260D-54EF-472ADB26E95F}"/>
              </a:ext>
            </a:extLst>
          </p:cNvPr>
          <p:cNvSpPr>
            <a:spLocks noGrp="1"/>
          </p:cNvSpPr>
          <p:nvPr>
            <p:ph type="title"/>
          </p:nvPr>
        </p:nvSpPr>
        <p:spPr/>
        <p:txBody>
          <a:bodyPr/>
          <a:lstStyle/>
          <a:p>
            <a:r>
              <a:rPr lang="en-IN" dirty="0"/>
              <a:t>Iron Ore Mining</a:t>
            </a:r>
          </a:p>
        </p:txBody>
      </p:sp>
      <p:sp>
        <p:nvSpPr>
          <p:cNvPr id="3" name="Content Placeholder 2">
            <a:extLst>
              <a:ext uri="{FF2B5EF4-FFF2-40B4-BE49-F238E27FC236}">
                <a16:creationId xmlns:a16="http://schemas.microsoft.com/office/drawing/2014/main" id="{F3D1E5A6-3314-22EE-BBA3-3F5C90005E33}"/>
              </a:ext>
            </a:extLst>
          </p:cNvPr>
          <p:cNvSpPr>
            <a:spLocks noGrp="1"/>
          </p:cNvSpPr>
          <p:nvPr>
            <p:ph idx="1"/>
          </p:nvPr>
        </p:nvSpPr>
        <p:spPr>
          <a:xfrm>
            <a:off x="1295400" y="2286000"/>
            <a:ext cx="9601200" cy="3505200"/>
          </a:xfrm>
        </p:spPr>
        <p:txBody>
          <a:bodyPr>
            <a:normAutofit/>
          </a:bodyPr>
          <a:lstStyle/>
          <a:p>
            <a:r>
              <a:rPr lang="en-US" sz="1700" b="1" dirty="0"/>
              <a:t>Resource Extraction</a:t>
            </a:r>
            <a:r>
              <a:rPr lang="en-US" sz="1700" dirty="0"/>
              <a:t>: Iron ore mining involves the extraction of iron-bearing minerals from the Earth's crust. These minerals include hematite, magnetite, siderite, limonite, or taconite, which are mined for their iron content.</a:t>
            </a:r>
          </a:p>
          <a:p>
            <a:r>
              <a:rPr lang="en-US" sz="1700" b="1" dirty="0"/>
              <a:t>Mining Methods</a:t>
            </a:r>
            <a:r>
              <a:rPr lang="en-US" sz="1700" dirty="0"/>
              <a:t>: Iron ore is typically extracted through open-pit mining or underground mining methods, depending on the depth of the deposit and its geological characteristics. Open-pit mining involves removing overburden (soil and rock) to access the ore body, while underground mining accesses ore through tunnels and shafts.</a:t>
            </a:r>
          </a:p>
          <a:p>
            <a:r>
              <a:rPr lang="en-US" sz="1700" b="1" dirty="0"/>
              <a:t>Processing and Beneficiation</a:t>
            </a:r>
            <a:r>
              <a:rPr lang="en-US" sz="1700" dirty="0"/>
              <a:t>: Once extracted, iron ore undergoes processing to remove impurities and increase its iron content. This process, known as beneficiation, involves crushing, screening, washing, magnetic separation, and flotation to produce a concentrate suitable for steelmaking.</a:t>
            </a:r>
            <a:endParaRPr lang="en-IN" sz="1700" dirty="0"/>
          </a:p>
        </p:txBody>
      </p:sp>
    </p:spTree>
    <p:extLst>
      <p:ext uri="{BB962C8B-B14F-4D97-AF65-F5344CB8AC3E}">
        <p14:creationId xmlns:p14="http://schemas.microsoft.com/office/powerpoint/2010/main" val="3851194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Diamond Grid 16x9">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usiness diamond grid presentation (widescreen).potx" id="{B2221865-AD13-4DF0-B68E-BF08E8CC5659}" vid="{BAA0C488-98B6-4F47-8E1C-5C7CD9605F73}"/>
    </a:ext>
  </a:extLst>
</a:theme>
</file>

<file path=ppt/theme/theme2.xml><?xml version="1.0" encoding="utf-8"?>
<a:theme xmlns:a="http://schemas.openxmlformats.org/drawingml/2006/main" name="Office Theme">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Business diamond grid presentation (widescreen)</Template>
  <TotalTime>605</TotalTime>
  <Words>2120</Words>
  <Application>Microsoft Office PowerPoint</Application>
  <PresentationFormat>Widescreen</PresentationFormat>
  <Paragraphs>106</Paragraphs>
  <Slides>25</Slides>
  <Notes>1</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25</vt:i4>
      </vt:variant>
    </vt:vector>
  </HeadingPairs>
  <TitlesOfParts>
    <vt:vector size="27" baseType="lpstr">
      <vt:lpstr>Arial</vt:lpstr>
      <vt:lpstr>Diamond Grid 16x9</vt:lpstr>
      <vt:lpstr>Predicting Iron Content in Iron Ore Using  Machine Learning</vt:lpstr>
      <vt:lpstr>Objective</vt:lpstr>
      <vt:lpstr>Motivation</vt:lpstr>
      <vt:lpstr>Contents</vt:lpstr>
      <vt:lpstr>Mining</vt:lpstr>
      <vt:lpstr>Mining steps</vt:lpstr>
      <vt:lpstr>PowerPoint Presentation</vt:lpstr>
      <vt:lpstr>Iron Ore Extraction</vt:lpstr>
      <vt:lpstr>Iron Ore Mining</vt:lpstr>
      <vt:lpstr>PowerPoint Presentation</vt:lpstr>
      <vt:lpstr>Floating Process</vt:lpstr>
      <vt:lpstr>Floating Process</vt:lpstr>
      <vt:lpstr>PowerPoint Presentation</vt:lpstr>
      <vt:lpstr>Machine Learning Model</vt:lpstr>
      <vt:lpstr>Steps for Machine Learning Model</vt:lpstr>
      <vt:lpstr>Data Cleaning</vt:lpstr>
      <vt:lpstr>Regression Algorithms</vt:lpstr>
      <vt:lpstr>PowerPoint Presentation</vt:lpstr>
      <vt:lpstr>PowerPoint Presentation</vt:lpstr>
      <vt:lpstr>PowerPoint Presentation</vt:lpstr>
      <vt:lpstr>Accuracy</vt:lpstr>
      <vt:lpstr>PowerPoint Presentation</vt:lpstr>
      <vt:lpstr>Conclusion</vt:lpstr>
      <vt:lpstr>References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Shashank Raj</dc:creator>
  <cp:lastModifiedBy>Shashank Raj</cp:lastModifiedBy>
  <cp:revision>12</cp:revision>
  <dcterms:created xsi:type="dcterms:W3CDTF">2024-07-13T16:04:13Z</dcterms:created>
  <dcterms:modified xsi:type="dcterms:W3CDTF">2024-07-16T02:13:07Z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InternalTags">
    <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